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351" r:id="rId3"/>
    <p:sldId id="298" r:id="rId4"/>
    <p:sldId id="346" r:id="rId5"/>
    <p:sldId id="258" r:id="rId6"/>
    <p:sldId id="259" r:id="rId7"/>
    <p:sldId id="348" r:id="rId8"/>
    <p:sldId id="347" r:id="rId9"/>
    <p:sldId id="336" r:id="rId10"/>
    <p:sldId id="352" r:id="rId11"/>
    <p:sldId id="349" r:id="rId12"/>
    <p:sldId id="353" r:id="rId13"/>
    <p:sldId id="354" r:id="rId14"/>
    <p:sldId id="355" r:id="rId15"/>
    <p:sldId id="356" r:id="rId16"/>
    <p:sldId id="357" r:id="rId17"/>
    <p:sldId id="358" r:id="rId18"/>
    <p:sldId id="359" r:id="rId19"/>
    <p:sldId id="360" r:id="rId20"/>
    <p:sldId id="361" r:id="rId21"/>
    <p:sldId id="362" r:id="rId22"/>
    <p:sldId id="363" r:id="rId23"/>
    <p:sldId id="364" r:id="rId24"/>
    <p:sldId id="365" r:id="rId25"/>
    <p:sldId id="366" r:id="rId26"/>
    <p:sldId id="367" r:id="rId27"/>
    <p:sldId id="368" r:id="rId28"/>
    <p:sldId id="369" r:id="rId29"/>
    <p:sldId id="370" r:id="rId30"/>
    <p:sldId id="371" r:id="rId31"/>
    <p:sldId id="372" r:id="rId32"/>
    <p:sldId id="373" r:id="rId33"/>
    <p:sldId id="374" r:id="rId34"/>
    <p:sldId id="375" r:id="rId35"/>
    <p:sldId id="376" r:id="rId36"/>
    <p:sldId id="377" r:id="rId37"/>
    <p:sldId id="378" r:id="rId38"/>
    <p:sldId id="379" r:id="rId39"/>
    <p:sldId id="380" r:id="rId40"/>
    <p:sldId id="381" r:id="rId41"/>
    <p:sldId id="382" r:id="rId42"/>
    <p:sldId id="383" r:id="rId43"/>
    <p:sldId id="384" r:id="rId44"/>
    <p:sldId id="385" r:id="rId45"/>
    <p:sldId id="386" r:id="rId46"/>
    <p:sldId id="387" r:id="rId47"/>
    <p:sldId id="388" r:id="rId48"/>
  </p:sldIdLst>
  <p:sldSz cx="12192000" cy="6858000"/>
  <p:notesSz cx="10020300" cy="688816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3638" autoAdjust="0"/>
    <p:restoredTop sz="77279" autoAdjust="0"/>
  </p:normalViewPr>
  <p:slideViewPr>
    <p:cSldViewPr snapToGrid="0">
      <p:cViewPr varScale="1">
        <p:scale>
          <a:sx n="63" d="100"/>
          <a:sy n="63" d="100"/>
        </p:scale>
        <p:origin x="600" y="53"/>
      </p:cViewPr>
      <p:guideLst/>
    </p:cSldViewPr>
  </p:slideViewPr>
  <p:notesTextViewPr>
    <p:cViewPr>
      <p:scale>
        <a:sx n="1" d="1"/>
        <a:sy n="1" d="1"/>
      </p:scale>
      <p:origin x="0" y="0"/>
    </p:cViewPr>
  </p:notesTextViewPr>
  <p:sorterViewPr>
    <p:cViewPr>
      <p:scale>
        <a:sx n="90" d="100"/>
        <a:sy n="90" d="100"/>
      </p:scale>
      <p:origin x="0" y="1427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CBE6BB-59BE-4613-A6DA-E5DC38E614E9}" type="doc">
      <dgm:prSet loTypeId="urn:microsoft.com/office/officeart/2005/8/layout/default" loCatId="list" qsTypeId="urn:microsoft.com/office/officeart/2005/8/quickstyle/simple4" qsCatId="simple" csTypeId="urn:microsoft.com/office/officeart/2005/8/colors/colorful5" csCatId="colorful"/>
      <dgm:spPr/>
      <dgm:t>
        <a:bodyPr/>
        <a:lstStyle/>
        <a:p>
          <a:endParaRPr lang="en-US"/>
        </a:p>
      </dgm:t>
    </dgm:pt>
    <dgm:pt modelId="{23755790-E871-4FC4-B2F1-3758E4ECADB2}">
      <dgm:prSet/>
      <dgm:spPr/>
      <dgm:t>
        <a:bodyPr/>
        <a:lstStyle/>
        <a:p>
          <a:r>
            <a:rPr kumimoji="1" lang="ja-JP"/>
            <a:t>ご飯はビュッフェ形式</a:t>
          </a:r>
          <a:endParaRPr lang="en-US"/>
        </a:p>
      </dgm:t>
    </dgm:pt>
    <dgm:pt modelId="{51364081-37A5-4DFC-8061-E25D77246C9B}" type="parTrans" cxnId="{CF2A6E72-54E3-4354-9A4D-CD7445F7FFCC}">
      <dgm:prSet/>
      <dgm:spPr/>
      <dgm:t>
        <a:bodyPr/>
        <a:lstStyle/>
        <a:p>
          <a:endParaRPr lang="en-US"/>
        </a:p>
      </dgm:t>
    </dgm:pt>
    <dgm:pt modelId="{98528A3F-4263-45A8-A0CC-FDC8BD861528}" type="sibTrans" cxnId="{CF2A6E72-54E3-4354-9A4D-CD7445F7FFCC}">
      <dgm:prSet/>
      <dgm:spPr/>
      <dgm:t>
        <a:bodyPr/>
        <a:lstStyle/>
        <a:p>
          <a:endParaRPr lang="en-US"/>
        </a:p>
      </dgm:t>
    </dgm:pt>
    <dgm:pt modelId="{3B79E4AC-357F-44D6-89E9-86B45464F6E2}">
      <dgm:prSet/>
      <dgm:spPr/>
      <dgm:t>
        <a:bodyPr/>
        <a:lstStyle/>
        <a:p>
          <a:r>
            <a:rPr kumimoji="1" lang="ja-JP"/>
            <a:t>起床時間</a:t>
          </a:r>
          <a:endParaRPr lang="en-US"/>
        </a:p>
      </dgm:t>
    </dgm:pt>
    <dgm:pt modelId="{830E922F-033A-43F0-B91A-6DB71A4CCE1F}" type="parTrans" cxnId="{DAEADA3A-691A-4C79-8B84-7BF55F1E8349}">
      <dgm:prSet/>
      <dgm:spPr/>
      <dgm:t>
        <a:bodyPr/>
        <a:lstStyle/>
        <a:p>
          <a:endParaRPr lang="en-US"/>
        </a:p>
      </dgm:t>
    </dgm:pt>
    <dgm:pt modelId="{7E6BDA64-DE7C-4D61-9AF3-D8A07051538E}" type="sibTrans" cxnId="{DAEADA3A-691A-4C79-8B84-7BF55F1E8349}">
      <dgm:prSet/>
      <dgm:spPr/>
      <dgm:t>
        <a:bodyPr/>
        <a:lstStyle/>
        <a:p>
          <a:endParaRPr lang="en-US"/>
        </a:p>
      </dgm:t>
    </dgm:pt>
    <dgm:pt modelId="{095F85EC-F3C8-4D76-96A9-B63BABBFAEEF}">
      <dgm:prSet/>
      <dgm:spPr/>
      <dgm:t>
        <a:bodyPr/>
        <a:lstStyle/>
        <a:p>
          <a:r>
            <a:rPr kumimoji="1" lang="ja-JP"/>
            <a:t>トイレの日・時間</a:t>
          </a:r>
          <a:endParaRPr lang="en-US"/>
        </a:p>
      </dgm:t>
    </dgm:pt>
    <dgm:pt modelId="{C883181E-E7CF-40E8-A669-256CB90CB657}" type="parTrans" cxnId="{0AA7A0D5-219E-4245-9A5F-E5A6A47FC98F}">
      <dgm:prSet/>
      <dgm:spPr/>
      <dgm:t>
        <a:bodyPr/>
        <a:lstStyle/>
        <a:p>
          <a:endParaRPr lang="en-US"/>
        </a:p>
      </dgm:t>
    </dgm:pt>
    <dgm:pt modelId="{EE173B3B-3AEF-4B8F-9579-79EF19D3A299}" type="sibTrans" cxnId="{0AA7A0D5-219E-4245-9A5F-E5A6A47FC98F}">
      <dgm:prSet/>
      <dgm:spPr/>
      <dgm:t>
        <a:bodyPr/>
        <a:lstStyle/>
        <a:p>
          <a:endParaRPr lang="en-US"/>
        </a:p>
      </dgm:t>
    </dgm:pt>
    <dgm:pt modelId="{42D293A0-30E4-43D2-BBAE-7B69B9FBC275}">
      <dgm:prSet/>
      <dgm:spPr/>
      <dgm:t>
        <a:bodyPr/>
        <a:lstStyle/>
        <a:p>
          <a:r>
            <a:rPr kumimoji="1" lang="ja-JP"/>
            <a:t>シャワーの日・時間</a:t>
          </a:r>
          <a:endParaRPr lang="en-US"/>
        </a:p>
      </dgm:t>
    </dgm:pt>
    <dgm:pt modelId="{10ABD57C-5DC8-4D7C-BCE9-D56776670098}" type="parTrans" cxnId="{ABB1C7D0-0DFC-4F94-A4BC-85230558DE34}">
      <dgm:prSet/>
      <dgm:spPr/>
      <dgm:t>
        <a:bodyPr/>
        <a:lstStyle/>
        <a:p>
          <a:endParaRPr lang="en-US"/>
        </a:p>
      </dgm:t>
    </dgm:pt>
    <dgm:pt modelId="{7E01ED9E-2133-4015-8E5E-0630834CB33B}" type="sibTrans" cxnId="{ABB1C7D0-0DFC-4F94-A4BC-85230558DE34}">
      <dgm:prSet/>
      <dgm:spPr/>
      <dgm:t>
        <a:bodyPr/>
        <a:lstStyle/>
        <a:p>
          <a:endParaRPr lang="en-US"/>
        </a:p>
      </dgm:t>
    </dgm:pt>
    <dgm:pt modelId="{2187520D-9864-4626-A104-801241AAA9AF}">
      <dgm:prSet/>
      <dgm:spPr/>
      <dgm:t>
        <a:bodyPr/>
        <a:lstStyle/>
        <a:p>
          <a:r>
            <a:rPr kumimoji="1" lang="ja-JP"/>
            <a:t>就寝時間</a:t>
          </a:r>
          <a:endParaRPr lang="en-US"/>
        </a:p>
      </dgm:t>
    </dgm:pt>
    <dgm:pt modelId="{67A4308F-0BD0-4866-A833-F3F3A7C8B550}" type="parTrans" cxnId="{73D44B74-2CF1-4D85-8B7D-45AA3ABD29CF}">
      <dgm:prSet/>
      <dgm:spPr/>
      <dgm:t>
        <a:bodyPr/>
        <a:lstStyle/>
        <a:p>
          <a:endParaRPr lang="en-US"/>
        </a:p>
      </dgm:t>
    </dgm:pt>
    <dgm:pt modelId="{987C3582-06A0-42BB-BA5A-4E2B7B9F24FB}" type="sibTrans" cxnId="{73D44B74-2CF1-4D85-8B7D-45AA3ABD29CF}">
      <dgm:prSet/>
      <dgm:spPr/>
      <dgm:t>
        <a:bodyPr/>
        <a:lstStyle/>
        <a:p>
          <a:endParaRPr lang="en-US"/>
        </a:p>
      </dgm:t>
    </dgm:pt>
    <dgm:pt modelId="{81D5FF82-D6FB-4CD0-A75E-87CAB132EFB3}">
      <dgm:prSet/>
      <dgm:spPr/>
      <dgm:t>
        <a:bodyPr/>
        <a:lstStyle/>
        <a:p>
          <a:r>
            <a:rPr kumimoji="1" lang="ja-JP"/>
            <a:t>スーパーに行く日</a:t>
          </a:r>
          <a:endParaRPr lang="en-US"/>
        </a:p>
      </dgm:t>
    </dgm:pt>
    <dgm:pt modelId="{4E27297B-CA23-49E7-A0A2-DACA90ADE23C}" type="parTrans" cxnId="{46DB794F-6744-463A-B13B-FBC7B5F3AB25}">
      <dgm:prSet/>
      <dgm:spPr/>
      <dgm:t>
        <a:bodyPr/>
        <a:lstStyle/>
        <a:p>
          <a:endParaRPr lang="en-US"/>
        </a:p>
      </dgm:t>
    </dgm:pt>
    <dgm:pt modelId="{624198C2-BD4F-44A4-B47A-3C8F83960374}" type="sibTrans" cxnId="{46DB794F-6744-463A-B13B-FBC7B5F3AB25}">
      <dgm:prSet/>
      <dgm:spPr/>
      <dgm:t>
        <a:bodyPr/>
        <a:lstStyle/>
        <a:p>
          <a:endParaRPr lang="en-US"/>
        </a:p>
      </dgm:t>
    </dgm:pt>
    <dgm:pt modelId="{21E9027B-5941-46AD-BA57-00D66B72CA8E}">
      <dgm:prSet/>
      <dgm:spPr/>
      <dgm:t>
        <a:bodyPr/>
        <a:lstStyle/>
        <a:p>
          <a:r>
            <a:rPr kumimoji="1" lang="ja-JP"/>
            <a:t>余暇活動</a:t>
          </a:r>
          <a:endParaRPr lang="en-US"/>
        </a:p>
      </dgm:t>
    </dgm:pt>
    <dgm:pt modelId="{FBEBAB2F-DF6E-4402-AE76-4398EC657F7F}" type="parTrans" cxnId="{AD587461-8DE5-4CFA-9CEC-278278922864}">
      <dgm:prSet/>
      <dgm:spPr/>
      <dgm:t>
        <a:bodyPr/>
        <a:lstStyle/>
        <a:p>
          <a:endParaRPr lang="en-US"/>
        </a:p>
      </dgm:t>
    </dgm:pt>
    <dgm:pt modelId="{F99372BB-0BC8-465A-A0DF-0940A7DE1584}" type="sibTrans" cxnId="{AD587461-8DE5-4CFA-9CEC-278278922864}">
      <dgm:prSet/>
      <dgm:spPr/>
      <dgm:t>
        <a:bodyPr/>
        <a:lstStyle/>
        <a:p>
          <a:endParaRPr lang="en-US"/>
        </a:p>
      </dgm:t>
    </dgm:pt>
    <dgm:pt modelId="{74AC364A-C65A-4509-86D2-5B8FF415C657}">
      <dgm:prSet/>
      <dgm:spPr/>
      <dgm:t>
        <a:bodyPr/>
        <a:lstStyle/>
        <a:p>
          <a:r>
            <a:rPr kumimoji="1" lang="ja-JP"/>
            <a:t>旅行計画</a:t>
          </a:r>
          <a:endParaRPr lang="en-US"/>
        </a:p>
      </dgm:t>
    </dgm:pt>
    <dgm:pt modelId="{968F15E4-3E51-4442-8EF8-65CB25801CDF}" type="parTrans" cxnId="{BB41C44F-8734-49C2-9441-9E6F142F3FAF}">
      <dgm:prSet/>
      <dgm:spPr/>
      <dgm:t>
        <a:bodyPr/>
        <a:lstStyle/>
        <a:p>
          <a:endParaRPr lang="en-US"/>
        </a:p>
      </dgm:t>
    </dgm:pt>
    <dgm:pt modelId="{9FC1A58E-66E2-46ED-98F5-9BCC674DBB92}" type="sibTrans" cxnId="{BB41C44F-8734-49C2-9441-9E6F142F3FAF}">
      <dgm:prSet/>
      <dgm:spPr/>
      <dgm:t>
        <a:bodyPr/>
        <a:lstStyle/>
        <a:p>
          <a:endParaRPr lang="en-US"/>
        </a:p>
      </dgm:t>
    </dgm:pt>
    <dgm:pt modelId="{35CF140F-A1AA-4018-B9B0-5A18EFA95FEF}" type="pres">
      <dgm:prSet presAssocID="{75CBE6BB-59BE-4613-A6DA-E5DC38E614E9}" presName="diagram" presStyleCnt="0">
        <dgm:presLayoutVars>
          <dgm:dir/>
          <dgm:resizeHandles val="exact"/>
        </dgm:presLayoutVars>
      </dgm:prSet>
      <dgm:spPr/>
      <dgm:t>
        <a:bodyPr/>
        <a:lstStyle/>
        <a:p>
          <a:endParaRPr kumimoji="1" lang="ja-JP" altLang="en-US"/>
        </a:p>
      </dgm:t>
    </dgm:pt>
    <dgm:pt modelId="{87596121-1724-4135-BD4A-79E5146B9C24}" type="pres">
      <dgm:prSet presAssocID="{23755790-E871-4FC4-B2F1-3758E4ECADB2}" presName="node" presStyleLbl="node1" presStyleIdx="0" presStyleCnt="8">
        <dgm:presLayoutVars>
          <dgm:bulletEnabled val="1"/>
        </dgm:presLayoutVars>
      </dgm:prSet>
      <dgm:spPr/>
      <dgm:t>
        <a:bodyPr/>
        <a:lstStyle/>
        <a:p>
          <a:endParaRPr kumimoji="1" lang="ja-JP" altLang="en-US"/>
        </a:p>
      </dgm:t>
    </dgm:pt>
    <dgm:pt modelId="{B56835EF-68E0-4DD5-A12C-AAE1998431A2}" type="pres">
      <dgm:prSet presAssocID="{98528A3F-4263-45A8-A0CC-FDC8BD861528}" presName="sibTrans" presStyleCnt="0"/>
      <dgm:spPr/>
    </dgm:pt>
    <dgm:pt modelId="{24A67A64-2846-4D00-87A3-C01C8AC54570}" type="pres">
      <dgm:prSet presAssocID="{3B79E4AC-357F-44D6-89E9-86B45464F6E2}" presName="node" presStyleLbl="node1" presStyleIdx="1" presStyleCnt="8">
        <dgm:presLayoutVars>
          <dgm:bulletEnabled val="1"/>
        </dgm:presLayoutVars>
      </dgm:prSet>
      <dgm:spPr/>
      <dgm:t>
        <a:bodyPr/>
        <a:lstStyle/>
        <a:p>
          <a:endParaRPr kumimoji="1" lang="ja-JP" altLang="en-US"/>
        </a:p>
      </dgm:t>
    </dgm:pt>
    <dgm:pt modelId="{73BF4ADE-A969-4A70-9270-CE6D689D6FE7}" type="pres">
      <dgm:prSet presAssocID="{7E6BDA64-DE7C-4D61-9AF3-D8A07051538E}" presName="sibTrans" presStyleCnt="0"/>
      <dgm:spPr/>
    </dgm:pt>
    <dgm:pt modelId="{CBFFA297-22F2-4163-AD7E-A873F73AB631}" type="pres">
      <dgm:prSet presAssocID="{095F85EC-F3C8-4D76-96A9-B63BABBFAEEF}" presName="node" presStyleLbl="node1" presStyleIdx="2" presStyleCnt="8">
        <dgm:presLayoutVars>
          <dgm:bulletEnabled val="1"/>
        </dgm:presLayoutVars>
      </dgm:prSet>
      <dgm:spPr/>
      <dgm:t>
        <a:bodyPr/>
        <a:lstStyle/>
        <a:p>
          <a:endParaRPr kumimoji="1" lang="ja-JP" altLang="en-US"/>
        </a:p>
      </dgm:t>
    </dgm:pt>
    <dgm:pt modelId="{9AC8C547-EBD7-4BA8-BB86-72CB58266BB8}" type="pres">
      <dgm:prSet presAssocID="{EE173B3B-3AEF-4B8F-9579-79EF19D3A299}" presName="sibTrans" presStyleCnt="0"/>
      <dgm:spPr/>
    </dgm:pt>
    <dgm:pt modelId="{887B2125-2ED9-4F7A-9943-53FA5465ACB2}" type="pres">
      <dgm:prSet presAssocID="{42D293A0-30E4-43D2-BBAE-7B69B9FBC275}" presName="node" presStyleLbl="node1" presStyleIdx="3" presStyleCnt="8">
        <dgm:presLayoutVars>
          <dgm:bulletEnabled val="1"/>
        </dgm:presLayoutVars>
      </dgm:prSet>
      <dgm:spPr/>
      <dgm:t>
        <a:bodyPr/>
        <a:lstStyle/>
        <a:p>
          <a:endParaRPr kumimoji="1" lang="ja-JP" altLang="en-US"/>
        </a:p>
      </dgm:t>
    </dgm:pt>
    <dgm:pt modelId="{DB4F30B4-C876-499A-AE37-AA1B5F5B76E8}" type="pres">
      <dgm:prSet presAssocID="{7E01ED9E-2133-4015-8E5E-0630834CB33B}" presName="sibTrans" presStyleCnt="0"/>
      <dgm:spPr/>
    </dgm:pt>
    <dgm:pt modelId="{FCAFEBD3-C990-4BEC-AF26-49FBE2F24739}" type="pres">
      <dgm:prSet presAssocID="{2187520D-9864-4626-A104-801241AAA9AF}" presName="node" presStyleLbl="node1" presStyleIdx="4" presStyleCnt="8">
        <dgm:presLayoutVars>
          <dgm:bulletEnabled val="1"/>
        </dgm:presLayoutVars>
      </dgm:prSet>
      <dgm:spPr/>
      <dgm:t>
        <a:bodyPr/>
        <a:lstStyle/>
        <a:p>
          <a:endParaRPr kumimoji="1" lang="ja-JP" altLang="en-US"/>
        </a:p>
      </dgm:t>
    </dgm:pt>
    <dgm:pt modelId="{BFA6500F-ED18-40FB-9CB7-F9ABE4554023}" type="pres">
      <dgm:prSet presAssocID="{987C3582-06A0-42BB-BA5A-4E2B7B9F24FB}" presName="sibTrans" presStyleCnt="0"/>
      <dgm:spPr/>
    </dgm:pt>
    <dgm:pt modelId="{BD2425C3-BEED-4C6B-9A21-EAC4177C97FE}" type="pres">
      <dgm:prSet presAssocID="{81D5FF82-D6FB-4CD0-A75E-87CAB132EFB3}" presName="node" presStyleLbl="node1" presStyleIdx="5" presStyleCnt="8">
        <dgm:presLayoutVars>
          <dgm:bulletEnabled val="1"/>
        </dgm:presLayoutVars>
      </dgm:prSet>
      <dgm:spPr/>
      <dgm:t>
        <a:bodyPr/>
        <a:lstStyle/>
        <a:p>
          <a:endParaRPr kumimoji="1" lang="ja-JP" altLang="en-US"/>
        </a:p>
      </dgm:t>
    </dgm:pt>
    <dgm:pt modelId="{F9877336-79CC-4067-A7B6-33521B9DB10C}" type="pres">
      <dgm:prSet presAssocID="{624198C2-BD4F-44A4-B47A-3C8F83960374}" presName="sibTrans" presStyleCnt="0"/>
      <dgm:spPr/>
    </dgm:pt>
    <dgm:pt modelId="{83992FB3-DD48-4923-BB32-2FD78878044F}" type="pres">
      <dgm:prSet presAssocID="{21E9027B-5941-46AD-BA57-00D66B72CA8E}" presName="node" presStyleLbl="node1" presStyleIdx="6" presStyleCnt="8">
        <dgm:presLayoutVars>
          <dgm:bulletEnabled val="1"/>
        </dgm:presLayoutVars>
      </dgm:prSet>
      <dgm:spPr/>
      <dgm:t>
        <a:bodyPr/>
        <a:lstStyle/>
        <a:p>
          <a:endParaRPr kumimoji="1" lang="ja-JP" altLang="en-US"/>
        </a:p>
      </dgm:t>
    </dgm:pt>
    <dgm:pt modelId="{1ACA6486-6462-4E60-8BCA-CD788734D5B0}" type="pres">
      <dgm:prSet presAssocID="{F99372BB-0BC8-465A-A0DF-0940A7DE1584}" presName="sibTrans" presStyleCnt="0"/>
      <dgm:spPr/>
    </dgm:pt>
    <dgm:pt modelId="{C9978C29-09ED-4669-A946-C921D24562E2}" type="pres">
      <dgm:prSet presAssocID="{74AC364A-C65A-4509-86D2-5B8FF415C657}" presName="node" presStyleLbl="node1" presStyleIdx="7" presStyleCnt="8">
        <dgm:presLayoutVars>
          <dgm:bulletEnabled val="1"/>
        </dgm:presLayoutVars>
      </dgm:prSet>
      <dgm:spPr/>
      <dgm:t>
        <a:bodyPr/>
        <a:lstStyle/>
        <a:p>
          <a:endParaRPr kumimoji="1" lang="ja-JP" altLang="en-US"/>
        </a:p>
      </dgm:t>
    </dgm:pt>
  </dgm:ptLst>
  <dgm:cxnLst>
    <dgm:cxn modelId="{AD587461-8DE5-4CFA-9CEC-278278922864}" srcId="{75CBE6BB-59BE-4613-A6DA-E5DC38E614E9}" destId="{21E9027B-5941-46AD-BA57-00D66B72CA8E}" srcOrd="6" destOrd="0" parTransId="{FBEBAB2F-DF6E-4402-AE76-4398EC657F7F}" sibTransId="{F99372BB-0BC8-465A-A0DF-0940A7DE1584}"/>
    <dgm:cxn modelId="{DAEADA3A-691A-4C79-8B84-7BF55F1E8349}" srcId="{75CBE6BB-59BE-4613-A6DA-E5DC38E614E9}" destId="{3B79E4AC-357F-44D6-89E9-86B45464F6E2}" srcOrd="1" destOrd="0" parTransId="{830E922F-033A-43F0-B91A-6DB71A4CCE1F}" sibTransId="{7E6BDA64-DE7C-4D61-9AF3-D8A07051538E}"/>
    <dgm:cxn modelId="{BB41C44F-8734-49C2-9441-9E6F142F3FAF}" srcId="{75CBE6BB-59BE-4613-A6DA-E5DC38E614E9}" destId="{74AC364A-C65A-4509-86D2-5B8FF415C657}" srcOrd="7" destOrd="0" parTransId="{968F15E4-3E51-4442-8EF8-65CB25801CDF}" sibTransId="{9FC1A58E-66E2-46ED-98F5-9BCC674DBB92}"/>
    <dgm:cxn modelId="{CF2A6E72-54E3-4354-9A4D-CD7445F7FFCC}" srcId="{75CBE6BB-59BE-4613-A6DA-E5DC38E614E9}" destId="{23755790-E871-4FC4-B2F1-3758E4ECADB2}" srcOrd="0" destOrd="0" parTransId="{51364081-37A5-4DFC-8061-E25D77246C9B}" sibTransId="{98528A3F-4263-45A8-A0CC-FDC8BD861528}"/>
    <dgm:cxn modelId="{30687734-E4A3-4E26-997A-78330A88FB42}" type="presOf" srcId="{74AC364A-C65A-4509-86D2-5B8FF415C657}" destId="{C9978C29-09ED-4669-A946-C921D24562E2}" srcOrd="0" destOrd="0" presId="urn:microsoft.com/office/officeart/2005/8/layout/default"/>
    <dgm:cxn modelId="{0AA7A0D5-219E-4245-9A5F-E5A6A47FC98F}" srcId="{75CBE6BB-59BE-4613-A6DA-E5DC38E614E9}" destId="{095F85EC-F3C8-4D76-96A9-B63BABBFAEEF}" srcOrd="2" destOrd="0" parTransId="{C883181E-E7CF-40E8-A669-256CB90CB657}" sibTransId="{EE173B3B-3AEF-4B8F-9579-79EF19D3A299}"/>
    <dgm:cxn modelId="{8C50540C-BDD7-40FF-BE76-B5D6B5EFD35E}" type="presOf" srcId="{42D293A0-30E4-43D2-BBAE-7B69B9FBC275}" destId="{887B2125-2ED9-4F7A-9943-53FA5465ACB2}" srcOrd="0" destOrd="0" presId="urn:microsoft.com/office/officeart/2005/8/layout/default"/>
    <dgm:cxn modelId="{ABB1C7D0-0DFC-4F94-A4BC-85230558DE34}" srcId="{75CBE6BB-59BE-4613-A6DA-E5DC38E614E9}" destId="{42D293A0-30E4-43D2-BBAE-7B69B9FBC275}" srcOrd="3" destOrd="0" parTransId="{10ABD57C-5DC8-4D7C-BCE9-D56776670098}" sibTransId="{7E01ED9E-2133-4015-8E5E-0630834CB33B}"/>
    <dgm:cxn modelId="{2889D05C-D037-4637-ADCA-6BB625F070B5}" type="presOf" srcId="{21E9027B-5941-46AD-BA57-00D66B72CA8E}" destId="{83992FB3-DD48-4923-BB32-2FD78878044F}" srcOrd="0" destOrd="0" presId="urn:microsoft.com/office/officeart/2005/8/layout/default"/>
    <dgm:cxn modelId="{73D44B74-2CF1-4D85-8B7D-45AA3ABD29CF}" srcId="{75CBE6BB-59BE-4613-A6DA-E5DC38E614E9}" destId="{2187520D-9864-4626-A104-801241AAA9AF}" srcOrd="4" destOrd="0" parTransId="{67A4308F-0BD0-4866-A833-F3F3A7C8B550}" sibTransId="{987C3582-06A0-42BB-BA5A-4E2B7B9F24FB}"/>
    <dgm:cxn modelId="{46DB794F-6744-463A-B13B-FBC7B5F3AB25}" srcId="{75CBE6BB-59BE-4613-A6DA-E5DC38E614E9}" destId="{81D5FF82-D6FB-4CD0-A75E-87CAB132EFB3}" srcOrd="5" destOrd="0" parTransId="{4E27297B-CA23-49E7-A0A2-DACA90ADE23C}" sibTransId="{624198C2-BD4F-44A4-B47A-3C8F83960374}"/>
    <dgm:cxn modelId="{5B226F4A-6AB8-4E14-AA14-65A13985BA3E}" type="presOf" srcId="{75CBE6BB-59BE-4613-A6DA-E5DC38E614E9}" destId="{35CF140F-A1AA-4018-B9B0-5A18EFA95FEF}" srcOrd="0" destOrd="0" presId="urn:microsoft.com/office/officeart/2005/8/layout/default"/>
    <dgm:cxn modelId="{2D87B368-B712-4DC4-BFD1-C747A00E3A90}" type="presOf" srcId="{23755790-E871-4FC4-B2F1-3758E4ECADB2}" destId="{87596121-1724-4135-BD4A-79E5146B9C24}" srcOrd="0" destOrd="0" presId="urn:microsoft.com/office/officeart/2005/8/layout/default"/>
    <dgm:cxn modelId="{126F6536-FD0E-4111-AB3F-377A791D4BF0}" type="presOf" srcId="{81D5FF82-D6FB-4CD0-A75E-87CAB132EFB3}" destId="{BD2425C3-BEED-4C6B-9A21-EAC4177C97FE}" srcOrd="0" destOrd="0" presId="urn:microsoft.com/office/officeart/2005/8/layout/default"/>
    <dgm:cxn modelId="{3F74562B-9200-4DD4-9BF1-7E079CB449EF}" type="presOf" srcId="{2187520D-9864-4626-A104-801241AAA9AF}" destId="{FCAFEBD3-C990-4BEC-AF26-49FBE2F24739}" srcOrd="0" destOrd="0" presId="urn:microsoft.com/office/officeart/2005/8/layout/default"/>
    <dgm:cxn modelId="{307AAEE3-63DA-441C-AD4E-3314E59E5F11}" type="presOf" srcId="{3B79E4AC-357F-44D6-89E9-86B45464F6E2}" destId="{24A67A64-2846-4D00-87A3-C01C8AC54570}" srcOrd="0" destOrd="0" presId="urn:microsoft.com/office/officeart/2005/8/layout/default"/>
    <dgm:cxn modelId="{0E95E62F-1B3A-471D-9F54-29FCEC1A807C}" type="presOf" srcId="{095F85EC-F3C8-4D76-96A9-B63BABBFAEEF}" destId="{CBFFA297-22F2-4163-AD7E-A873F73AB631}" srcOrd="0" destOrd="0" presId="urn:microsoft.com/office/officeart/2005/8/layout/default"/>
    <dgm:cxn modelId="{AD91F45F-CED3-4E6F-B00F-E3B379BFFC5B}" type="presParOf" srcId="{35CF140F-A1AA-4018-B9B0-5A18EFA95FEF}" destId="{87596121-1724-4135-BD4A-79E5146B9C24}" srcOrd="0" destOrd="0" presId="urn:microsoft.com/office/officeart/2005/8/layout/default"/>
    <dgm:cxn modelId="{BE21AF5E-9027-4155-9753-DE0DCC71C870}" type="presParOf" srcId="{35CF140F-A1AA-4018-B9B0-5A18EFA95FEF}" destId="{B56835EF-68E0-4DD5-A12C-AAE1998431A2}" srcOrd="1" destOrd="0" presId="urn:microsoft.com/office/officeart/2005/8/layout/default"/>
    <dgm:cxn modelId="{699EC2E5-B73B-4444-9BBD-8DC259E34F55}" type="presParOf" srcId="{35CF140F-A1AA-4018-B9B0-5A18EFA95FEF}" destId="{24A67A64-2846-4D00-87A3-C01C8AC54570}" srcOrd="2" destOrd="0" presId="urn:microsoft.com/office/officeart/2005/8/layout/default"/>
    <dgm:cxn modelId="{ADB5AF08-1A4F-46C3-9C3B-FAA32A9F1158}" type="presParOf" srcId="{35CF140F-A1AA-4018-B9B0-5A18EFA95FEF}" destId="{73BF4ADE-A969-4A70-9270-CE6D689D6FE7}" srcOrd="3" destOrd="0" presId="urn:microsoft.com/office/officeart/2005/8/layout/default"/>
    <dgm:cxn modelId="{FC54F638-0350-49C4-BBB8-966082A375C7}" type="presParOf" srcId="{35CF140F-A1AA-4018-B9B0-5A18EFA95FEF}" destId="{CBFFA297-22F2-4163-AD7E-A873F73AB631}" srcOrd="4" destOrd="0" presId="urn:microsoft.com/office/officeart/2005/8/layout/default"/>
    <dgm:cxn modelId="{E8FA2C13-C9DB-4BD2-829A-8A7136F4A3B0}" type="presParOf" srcId="{35CF140F-A1AA-4018-B9B0-5A18EFA95FEF}" destId="{9AC8C547-EBD7-4BA8-BB86-72CB58266BB8}" srcOrd="5" destOrd="0" presId="urn:microsoft.com/office/officeart/2005/8/layout/default"/>
    <dgm:cxn modelId="{DD245F74-2D42-404E-8367-310734D494E1}" type="presParOf" srcId="{35CF140F-A1AA-4018-B9B0-5A18EFA95FEF}" destId="{887B2125-2ED9-4F7A-9943-53FA5465ACB2}" srcOrd="6" destOrd="0" presId="urn:microsoft.com/office/officeart/2005/8/layout/default"/>
    <dgm:cxn modelId="{27E0F403-86CC-47CE-B5EB-E31AD2E629C2}" type="presParOf" srcId="{35CF140F-A1AA-4018-B9B0-5A18EFA95FEF}" destId="{DB4F30B4-C876-499A-AE37-AA1B5F5B76E8}" srcOrd="7" destOrd="0" presId="urn:microsoft.com/office/officeart/2005/8/layout/default"/>
    <dgm:cxn modelId="{B56AF676-EC40-46D7-A5F8-EFB74A07F3D0}" type="presParOf" srcId="{35CF140F-A1AA-4018-B9B0-5A18EFA95FEF}" destId="{FCAFEBD3-C990-4BEC-AF26-49FBE2F24739}" srcOrd="8" destOrd="0" presId="urn:microsoft.com/office/officeart/2005/8/layout/default"/>
    <dgm:cxn modelId="{2747A742-02EF-44EA-805E-05F8C680CCA2}" type="presParOf" srcId="{35CF140F-A1AA-4018-B9B0-5A18EFA95FEF}" destId="{BFA6500F-ED18-40FB-9CB7-F9ABE4554023}" srcOrd="9" destOrd="0" presId="urn:microsoft.com/office/officeart/2005/8/layout/default"/>
    <dgm:cxn modelId="{5DDD3C8E-61DE-4AE7-9E37-5FE74A093DFA}" type="presParOf" srcId="{35CF140F-A1AA-4018-B9B0-5A18EFA95FEF}" destId="{BD2425C3-BEED-4C6B-9A21-EAC4177C97FE}" srcOrd="10" destOrd="0" presId="urn:microsoft.com/office/officeart/2005/8/layout/default"/>
    <dgm:cxn modelId="{080506D8-F2B0-466F-A116-8936D3865EE9}" type="presParOf" srcId="{35CF140F-A1AA-4018-B9B0-5A18EFA95FEF}" destId="{F9877336-79CC-4067-A7B6-33521B9DB10C}" srcOrd="11" destOrd="0" presId="urn:microsoft.com/office/officeart/2005/8/layout/default"/>
    <dgm:cxn modelId="{920EC491-7723-48A6-A6A0-0D75AAB0B174}" type="presParOf" srcId="{35CF140F-A1AA-4018-B9B0-5A18EFA95FEF}" destId="{83992FB3-DD48-4923-BB32-2FD78878044F}" srcOrd="12" destOrd="0" presId="urn:microsoft.com/office/officeart/2005/8/layout/default"/>
    <dgm:cxn modelId="{A8B7044F-8F82-4AB2-A1AB-F079E9CF4CEE}" type="presParOf" srcId="{35CF140F-A1AA-4018-B9B0-5A18EFA95FEF}" destId="{1ACA6486-6462-4E60-8BCA-CD788734D5B0}" srcOrd="13" destOrd="0" presId="urn:microsoft.com/office/officeart/2005/8/layout/default"/>
    <dgm:cxn modelId="{EBE3CE21-49CE-4FEB-9BC6-CA96CFEA87D0}" type="presParOf" srcId="{35CF140F-A1AA-4018-B9B0-5A18EFA95FEF}" destId="{C9978C29-09ED-4669-A946-C921D24562E2}"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96121-1724-4135-BD4A-79E5146B9C24}">
      <dsp:nvSpPr>
        <dsp:cNvPr id="0" name=""/>
        <dsp:cNvSpPr/>
      </dsp:nvSpPr>
      <dsp:spPr>
        <a:xfrm>
          <a:off x="2964" y="36907"/>
          <a:ext cx="2351960" cy="1411176"/>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kumimoji="1" lang="ja-JP" sz="2800" kern="1200"/>
            <a:t>ご飯はビュッフェ形式</a:t>
          </a:r>
          <a:endParaRPr lang="en-US" sz="2800" kern="1200"/>
        </a:p>
      </dsp:txBody>
      <dsp:txXfrm>
        <a:off x="2964" y="36907"/>
        <a:ext cx="2351960" cy="1411176"/>
      </dsp:txXfrm>
    </dsp:sp>
    <dsp:sp modelId="{24A67A64-2846-4D00-87A3-C01C8AC54570}">
      <dsp:nvSpPr>
        <dsp:cNvPr id="0" name=""/>
        <dsp:cNvSpPr/>
      </dsp:nvSpPr>
      <dsp:spPr>
        <a:xfrm>
          <a:off x="2590121" y="36907"/>
          <a:ext cx="2351960" cy="1411176"/>
        </a:xfrm>
        <a:prstGeom prst="rect">
          <a:avLst/>
        </a:prstGeom>
        <a:gradFill rotWithShape="0">
          <a:gsLst>
            <a:gs pos="0">
              <a:schemeClr val="accent5">
                <a:hueOff val="-965506"/>
                <a:satOff val="-2488"/>
                <a:lumOff val="-1681"/>
                <a:alphaOff val="0"/>
                <a:satMod val="103000"/>
                <a:lumMod val="102000"/>
                <a:tint val="94000"/>
              </a:schemeClr>
            </a:gs>
            <a:gs pos="50000">
              <a:schemeClr val="accent5">
                <a:hueOff val="-965506"/>
                <a:satOff val="-2488"/>
                <a:lumOff val="-1681"/>
                <a:alphaOff val="0"/>
                <a:satMod val="110000"/>
                <a:lumMod val="100000"/>
                <a:shade val="100000"/>
              </a:schemeClr>
            </a:gs>
            <a:gs pos="100000">
              <a:schemeClr val="accent5">
                <a:hueOff val="-965506"/>
                <a:satOff val="-2488"/>
                <a:lumOff val="-16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kumimoji="1" lang="ja-JP" sz="2800" kern="1200"/>
            <a:t>起床時間</a:t>
          </a:r>
          <a:endParaRPr lang="en-US" sz="2800" kern="1200"/>
        </a:p>
      </dsp:txBody>
      <dsp:txXfrm>
        <a:off x="2590121" y="36907"/>
        <a:ext cx="2351960" cy="1411176"/>
      </dsp:txXfrm>
    </dsp:sp>
    <dsp:sp modelId="{CBFFA297-22F2-4163-AD7E-A873F73AB631}">
      <dsp:nvSpPr>
        <dsp:cNvPr id="0" name=""/>
        <dsp:cNvSpPr/>
      </dsp:nvSpPr>
      <dsp:spPr>
        <a:xfrm>
          <a:off x="5177278" y="36907"/>
          <a:ext cx="2351960" cy="1411176"/>
        </a:xfrm>
        <a:prstGeom prst="rect">
          <a:avLst/>
        </a:prstGeom>
        <a:gradFill rotWithShape="0">
          <a:gsLst>
            <a:gs pos="0">
              <a:schemeClr val="accent5">
                <a:hueOff val="-1931012"/>
                <a:satOff val="-4977"/>
                <a:lumOff val="-3361"/>
                <a:alphaOff val="0"/>
                <a:satMod val="103000"/>
                <a:lumMod val="102000"/>
                <a:tint val="94000"/>
              </a:schemeClr>
            </a:gs>
            <a:gs pos="50000">
              <a:schemeClr val="accent5">
                <a:hueOff val="-1931012"/>
                <a:satOff val="-4977"/>
                <a:lumOff val="-3361"/>
                <a:alphaOff val="0"/>
                <a:satMod val="110000"/>
                <a:lumMod val="100000"/>
                <a:shade val="100000"/>
              </a:schemeClr>
            </a:gs>
            <a:gs pos="100000">
              <a:schemeClr val="accent5">
                <a:hueOff val="-1931012"/>
                <a:satOff val="-4977"/>
                <a:lumOff val="-33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kumimoji="1" lang="ja-JP" sz="2800" kern="1200"/>
            <a:t>トイレの日・時間</a:t>
          </a:r>
          <a:endParaRPr lang="en-US" sz="2800" kern="1200"/>
        </a:p>
      </dsp:txBody>
      <dsp:txXfrm>
        <a:off x="5177278" y="36907"/>
        <a:ext cx="2351960" cy="1411176"/>
      </dsp:txXfrm>
    </dsp:sp>
    <dsp:sp modelId="{887B2125-2ED9-4F7A-9943-53FA5465ACB2}">
      <dsp:nvSpPr>
        <dsp:cNvPr id="0" name=""/>
        <dsp:cNvSpPr/>
      </dsp:nvSpPr>
      <dsp:spPr>
        <a:xfrm>
          <a:off x="7764434" y="36907"/>
          <a:ext cx="2351960" cy="1411176"/>
        </a:xfrm>
        <a:prstGeom prst="rect">
          <a:avLst/>
        </a:prstGeom>
        <a:gradFill rotWithShape="0">
          <a:gsLst>
            <a:gs pos="0">
              <a:schemeClr val="accent5">
                <a:hueOff val="-2896518"/>
                <a:satOff val="-7465"/>
                <a:lumOff val="-5042"/>
                <a:alphaOff val="0"/>
                <a:satMod val="103000"/>
                <a:lumMod val="102000"/>
                <a:tint val="94000"/>
              </a:schemeClr>
            </a:gs>
            <a:gs pos="50000">
              <a:schemeClr val="accent5">
                <a:hueOff val="-2896518"/>
                <a:satOff val="-7465"/>
                <a:lumOff val="-5042"/>
                <a:alphaOff val="0"/>
                <a:satMod val="110000"/>
                <a:lumMod val="100000"/>
                <a:shade val="100000"/>
              </a:schemeClr>
            </a:gs>
            <a:gs pos="100000">
              <a:schemeClr val="accent5">
                <a:hueOff val="-2896518"/>
                <a:satOff val="-7465"/>
                <a:lumOff val="-504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kumimoji="1" lang="ja-JP" sz="2800" kern="1200"/>
            <a:t>シャワーの日・時間</a:t>
          </a:r>
          <a:endParaRPr lang="en-US" sz="2800" kern="1200"/>
        </a:p>
      </dsp:txBody>
      <dsp:txXfrm>
        <a:off x="7764434" y="36907"/>
        <a:ext cx="2351960" cy="1411176"/>
      </dsp:txXfrm>
    </dsp:sp>
    <dsp:sp modelId="{FCAFEBD3-C990-4BEC-AF26-49FBE2F24739}">
      <dsp:nvSpPr>
        <dsp:cNvPr id="0" name=""/>
        <dsp:cNvSpPr/>
      </dsp:nvSpPr>
      <dsp:spPr>
        <a:xfrm>
          <a:off x="2964" y="1683280"/>
          <a:ext cx="2351960" cy="1411176"/>
        </a:xfrm>
        <a:prstGeom prst="rect">
          <a:avLst/>
        </a:prstGeom>
        <a:gradFill rotWithShape="0">
          <a:gsLst>
            <a:gs pos="0">
              <a:schemeClr val="accent5">
                <a:hueOff val="-3862025"/>
                <a:satOff val="-9954"/>
                <a:lumOff val="-6723"/>
                <a:alphaOff val="0"/>
                <a:satMod val="103000"/>
                <a:lumMod val="102000"/>
                <a:tint val="94000"/>
              </a:schemeClr>
            </a:gs>
            <a:gs pos="50000">
              <a:schemeClr val="accent5">
                <a:hueOff val="-3862025"/>
                <a:satOff val="-9954"/>
                <a:lumOff val="-6723"/>
                <a:alphaOff val="0"/>
                <a:satMod val="110000"/>
                <a:lumMod val="100000"/>
                <a:shade val="100000"/>
              </a:schemeClr>
            </a:gs>
            <a:gs pos="100000">
              <a:schemeClr val="accent5">
                <a:hueOff val="-3862025"/>
                <a:satOff val="-9954"/>
                <a:lumOff val="-672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kumimoji="1" lang="ja-JP" sz="2800" kern="1200"/>
            <a:t>就寝時間</a:t>
          </a:r>
          <a:endParaRPr lang="en-US" sz="2800" kern="1200"/>
        </a:p>
      </dsp:txBody>
      <dsp:txXfrm>
        <a:off x="2964" y="1683280"/>
        <a:ext cx="2351960" cy="1411176"/>
      </dsp:txXfrm>
    </dsp:sp>
    <dsp:sp modelId="{BD2425C3-BEED-4C6B-9A21-EAC4177C97FE}">
      <dsp:nvSpPr>
        <dsp:cNvPr id="0" name=""/>
        <dsp:cNvSpPr/>
      </dsp:nvSpPr>
      <dsp:spPr>
        <a:xfrm>
          <a:off x="2590121" y="1683280"/>
          <a:ext cx="2351960" cy="1411176"/>
        </a:xfrm>
        <a:prstGeom prst="rect">
          <a:avLst/>
        </a:prstGeom>
        <a:gradFill rotWithShape="0">
          <a:gsLst>
            <a:gs pos="0">
              <a:schemeClr val="accent5">
                <a:hueOff val="-4827531"/>
                <a:satOff val="-12442"/>
                <a:lumOff val="-8404"/>
                <a:alphaOff val="0"/>
                <a:satMod val="103000"/>
                <a:lumMod val="102000"/>
                <a:tint val="94000"/>
              </a:schemeClr>
            </a:gs>
            <a:gs pos="50000">
              <a:schemeClr val="accent5">
                <a:hueOff val="-4827531"/>
                <a:satOff val="-12442"/>
                <a:lumOff val="-8404"/>
                <a:alphaOff val="0"/>
                <a:satMod val="110000"/>
                <a:lumMod val="100000"/>
                <a:shade val="100000"/>
              </a:schemeClr>
            </a:gs>
            <a:gs pos="100000">
              <a:schemeClr val="accent5">
                <a:hueOff val="-4827531"/>
                <a:satOff val="-12442"/>
                <a:lumOff val="-840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kumimoji="1" lang="ja-JP" sz="2800" kern="1200"/>
            <a:t>スーパーに行く日</a:t>
          </a:r>
          <a:endParaRPr lang="en-US" sz="2800" kern="1200"/>
        </a:p>
      </dsp:txBody>
      <dsp:txXfrm>
        <a:off x="2590121" y="1683280"/>
        <a:ext cx="2351960" cy="1411176"/>
      </dsp:txXfrm>
    </dsp:sp>
    <dsp:sp modelId="{83992FB3-DD48-4923-BB32-2FD78878044F}">
      <dsp:nvSpPr>
        <dsp:cNvPr id="0" name=""/>
        <dsp:cNvSpPr/>
      </dsp:nvSpPr>
      <dsp:spPr>
        <a:xfrm>
          <a:off x="5177278" y="1683280"/>
          <a:ext cx="2351960" cy="1411176"/>
        </a:xfrm>
        <a:prstGeom prst="rect">
          <a:avLst/>
        </a:prstGeom>
        <a:gradFill rotWithShape="0">
          <a:gsLst>
            <a:gs pos="0">
              <a:schemeClr val="accent5">
                <a:hueOff val="-5793037"/>
                <a:satOff val="-14931"/>
                <a:lumOff val="-10084"/>
                <a:alphaOff val="0"/>
                <a:satMod val="103000"/>
                <a:lumMod val="102000"/>
                <a:tint val="94000"/>
              </a:schemeClr>
            </a:gs>
            <a:gs pos="50000">
              <a:schemeClr val="accent5">
                <a:hueOff val="-5793037"/>
                <a:satOff val="-14931"/>
                <a:lumOff val="-10084"/>
                <a:alphaOff val="0"/>
                <a:satMod val="110000"/>
                <a:lumMod val="100000"/>
                <a:shade val="100000"/>
              </a:schemeClr>
            </a:gs>
            <a:gs pos="100000">
              <a:schemeClr val="accent5">
                <a:hueOff val="-5793037"/>
                <a:satOff val="-14931"/>
                <a:lumOff val="-1008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kumimoji="1" lang="ja-JP" sz="2800" kern="1200"/>
            <a:t>余暇活動</a:t>
          </a:r>
          <a:endParaRPr lang="en-US" sz="2800" kern="1200"/>
        </a:p>
      </dsp:txBody>
      <dsp:txXfrm>
        <a:off x="5177278" y="1683280"/>
        <a:ext cx="2351960" cy="1411176"/>
      </dsp:txXfrm>
    </dsp:sp>
    <dsp:sp modelId="{C9978C29-09ED-4669-A946-C921D24562E2}">
      <dsp:nvSpPr>
        <dsp:cNvPr id="0" name=""/>
        <dsp:cNvSpPr/>
      </dsp:nvSpPr>
      <dsp:spPr>
        <a:xfrm>
          <a:off x="7764434" y="1683280"/>
          <a:ext cx="2351960" cy="1411176"/>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kumimoji="1" lang="ja-JP" sz="2800" kern="1200"/>
            <a:t>旅行計画</a:t>
          </a:r>
          <a:endParaRPr lang="en-US" sz="2800" kern="1200"/>
        </a:p>
      </dsp:txBody>
      <dsp:txXfrm>
        <a:off x="7764434" y="1683280"/>
        <a:ext cx="2351960" cy="141117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4342130" cy="345604"/>
          </a:xfrm>
          <a:prstGeom prst="rect">
            <a:avLst/>
          </a:prstGeom>
        </p:spPr>
        <p:txBody>
          <a:bodyPr vert="horz" lIns="96616" tIns="48308" rIns="96616" bIns="48308" rtlCol="0"/>
          <a:lstStyle>
            <a:lvl1pPr algn="l">
              <a:defRPr sz="1300"/>
            </a:lvl1pPr>
          </a:lstStyle>
          <a:p>
            <a:endParaRPr kumimoji="1" lang="ja-JP" altLang="en-US"/>
          </a:p>
        </p:txBody>
      </p:sp>
      <p:sp>
        <p:nvSpPr>
          <p:cNvPr id="3" name="日付プレースホルダー 2"/>
          <p:cNvSpPr>
            <a:spLocks noGrp="1"/>
          </p:cNvSpPr>
          <p:nvPr>
            <p:ph type="dt" idx="1"/>
          </p:nvPr>
        </p:nvSpPr>
        <p:spPr>
          <a:xfrm>
            <a:off x="5675851" y="1"/>
            <a:ext cx="4342130" cy="345604"/>
          </a:xfrm>
          <a:prstGeom prst="rect">
            <a:avLst/>
          </a:prstGeom>
        </p:spPr>
        <p:txBody>
          <a:bodyPr vert="horz" lIns="96616" tIns="48308" rIns="96616" bIns="48308" rtlCol="0"/>
          <a:lstStyle>
            <a:lvl1pPr algn="r">
              <a:defRPr sz="1300"/>
            </a:lvl1pPr>
          </a:lstStyle>
          <a:p>
            <a:fld id="{4DF6E320-4FEF-4178-A329-39DD48CA1FB2}" type="datetimeFigureOut">
              <a:rPr kumimoji="1" lang="ja-JP" altLang="en-US" smtClean="0"/>
              <a:t>2018/12/9</a:t>
            </a:fld>
            <a:endParaRPr kumimoji="1" lang="ja-JP" altLang="en-US"/>
          </a:p>
        </p:txBody>
      </p:sp>
      <p:sp>
        <p:nvSpPr>
          <p:cNvPr id="4" name="スライド イメージ プレースホルダー 3"/>
          <p:cNvSpPr>
            <a:spLocks noGrp="1" noRot="1" noChangeAspect="1"/>
          </p:cNvSpPr>
          <p:nvPr>
            <p:ph type="sldImg" idx="2"/>
          </p:nvPr>
        </p:nvSpPr>
        <p:spPr>
          <a:xfrm>
            <a:off x="2943225" y="860425"/>
            <a:ext cx="4133850" cy="2325688"/>
          </a:xfrm>
          <a:prstGeom prst="rect">
            <a:avLst/>
          </a:prstGeom>
          <a:noFill/>
          <a:ln w="12700">
            <a:solidFill>
              <a:prstClr val="black"/>
            </a:solidFill>
          </a:ln>
        </p:spPr>
        <p:txBody>
          <a:bodyPr vert="horz" lIns="96616" tIns="48308" rIns="96616" bIns="48308" rtlCol="0" anchor="ctr"/>
          <a:lstStyle/>
          <a:p>
            <a:endParaRPr lang="ja-JP" altLang="en-US"/>
          </a:p>
        </p:txBody>
      </p:sp>
      <p:sp>
        <p:nvSpPr>
          <p:cNvPr id="5" name="ノート プレースホルダー 4"/>
          <p:cNvSpPr>
            <a:spLocks noGrp="1"/>
          </p:cNvSpPr>
          <p:nvPr>
            <p:ph type="body" sz="quarter" idx="3"/>
          </p:nvPr>
        </p:nvSpPr>
        <p:spPr>
          <a:xfrm>
            <a:off x="1002030" y="3314928"/>
            <a:ext cx="8016240" cy="2712215"/>
          </a:xfrm>
          <a:prstGeom prst="rect">
            <a:avLst/>
          </a:prstGeom>
        </p:spPr>
        <p:txBody>
          <a:bodyPr vert="horz" lIns="96616" tIns="48308" rIns="96616" bIns="4830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42560"/>
            <a:ext cx="4342130" cy="345603"/>
          </a:xfrm>
          <a:prstGeom prst="rect">
            <a:avLst/>
          </a:prstGeom>
        </p:spPr>
        <p:txBody>
          <a:bodyPr vert="horz" lIns="96616" tIns="48308" rIns="96616" bIns="4830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5675851" y="6542560"/>
            <a:ext cx="4342130" cy="345603"/>
          </a:xfrm>
          <a:prstGeom prst="rect">
            <a:avLst/>
          </a:prstGeom>
        </p:spPr>
        <p:txBody>
          <a:bodyPr vert="horz" lIns="96616" tIns="48308" rIns="96616" bIns="48308" rtlCol="0" anchor="b"/>
          <a:lstStyle>
            <a:lvl1pPr algn="r">
              <a:defRPr sz="1300"/>
            </a:lvl1pPr>
          </a:lstStyle>
          <a:p>
            <a:fld id="{C2041549-C0AE-4F9F-8CB4-8BF848018F37}" type="slidenum">
              <a:rPr kumimoji="1" lang="ja-JP" altLang="en-US" smtClean="0"/>
              <a:t>‹#›</a:t>
            </a:fld>
            <a:endParaRPr kumimoji="1" lang="ja-JP" altLang="en-US"/>
          </a:p>
        </p:txBody>
      </p:sp>
    </p:spTree>
    <p:extLst>
      <p:ext uri="{BB962C8B-B14F-4D97-AF65-F5344CB8AC3E}">
        <p14:creationId xmlns:p14="http://schemas.microsoft.com/office/powerpoint/2010/main" val="139888223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フォルケというのが日本にはない形態の学校です。普通の高校や大学とは全く別のもので、試験や成績表がなく、成人であれば誰でも入学することができ、ハリーポッターのように全員が学校の寮に暮らす、という特徴があります。</a:t>
            </a:r>
            <a:endParaRPr kumimoji="1" lang="en-US" altLang="ja-JP" dirty="0"/>
          </a:p>
          <a:p>
            <a:pPr defTabSz="966155">
              <a:defRPr/>
            </a:pPr>
            <a:r>
              <a:rPr lang="ja-JP" altLang="ja-JP" sz="1300" dirty="0"/>
              <a:t>フォルケは</a:t>
            </a:r>
            <a:r>
              <a:rPr lang="ja-JP" altLang="en-US" sz="1300" dirty="0"/>
              <a:t>現在</a:t>
            </a:r>
            <a:r>
              <a:rPr lang="ja-JP" altLang="ja-JP" sz="1300" dirty="0"/>
              <a:t>デンマークに</a:t>
            </a:r>
            <a:r>
              <a:rPr lang="en-US" altLang="ja-JP" sz="1300" dirty="0"/>
              <a:t>70</a:t>
            </a:r>
            <a:r>
              <a:rPr lang="ja-JP" altLang="ja-JP" sz="1300" dirty="0" err="1"/>
              <a:t>ほど</a:t>
            </a:r>
            <a:r>
              <a:rPr lang="ja-JP" altLang="ja-JP" sz="1300" dirty="0"/>
              <a:t>あるのですが、それぞれが独自のテーマやポリシーを持っています。音楽、芸術、体育、デンマーク語、国際交流、経済などなど。</a:t>
            </a:r>
          </a:p>
        </p:txBody>
      </p:sp>
      <p:sp>
        <p:nvSpPr>
          <p:cNvPr id="4" name="スライド番号プレースホルダー 3"/>
          <p:cNvSpPr>
            <a:spLocks noGrp="1"/>
          </p:cNvSpPr>
          <p:nvPr>
            <p:ph type="sldNum" sz="quarter" idx="10"/>
          </p:nvPr>
        </p:nvSpPr>
        <p:spPr/>
        <p:txBody>
          <a:bodyPr/>
          <a:lstStyle/>
          <a:p>
            <a:fld id="{F6B9A71B-A27B-4295-BC32-E41B0B1E5D18}" type="slidenum">
              <a:rPr kumimoji="1" lang="ja-JP" altLang="en-US" smtClean="0"/>
              <a:t>14</a:t>
            </a:fld>
            <a:endParaRPr kumimoji="1" lang="ja-JP" altLang="en-US"/>
          </a:p>
        </p:txBody>
      </p:sp>
    </p:spTree>
    <p:extLst>
      <p:ext uri="{BB962C8B-B14F-4D97-AF65-F5344CB8AC3E}">
        <p14:creationId xmlns:p14="http://schemas.microsoft.com/office/powerpoint/2010/main" val="1931129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66155">
              <a:defRPr/>
            </a:pPr>
            <a:r>
              <a:rPr lang="ja-JP" altLang="ja-JP" sz="1300" dirty="0"/>
              <a:t>エグモントはその中でも特別で、「障害がある人もない人も共に学び共に生活する」というのがテーマの、とてもユニークな学校です。デンマーク国内で高校を卒業したくらいの障害者や健常者が合計</a:t>
            </a:r>
            <a:r>
              <a:rPr lang="en-US" altLang="ja-JP" sz="1300" dirty="0"/>
              <a:t>200</a:t>
            </a:r>
            <a:r>
              <a:rPr lang="ja-JP" altLang="ja-JP" sz="1300" dirty="0"/>
              <a:t>名ほど在籍し、障害を持つ学生は同年代の障害を持たない学生に介助をしてもらいながら学校生活を送ります。介助をする学生には障害者学生の地元の自治体から給料が支払われるという仕組みがあります。</a:t>
            </a:r>
            <a:endParaRPr kumimoji="1" lang="ja-JP" altLang="en-US" dirty="0"/>
          </a:p>
        </p:txBody>
      </p:sp>
      <p:sp>
        <p:nvSpPr>
          <p:cNvPr id="4" name="スライド番号プレースホルダー 3"/>
          <p:cNvSpPr>
            <a:spLocks noGrp="1"/>
          </p:cNvSpPr>
          <p:nvPr>
            <p:ph type="sldNum" sz="quarter" idx="10"/>
          </p:nvPr>
        </p:nvSpPr>
        <p:spPr/>
        <p:txBody>
          <a:bodyPr/>
          <a:lstStyle/>
          <a:p>
            <a:fld id="{F6B9A71B-A27B-4295-BC32-E41B0B1E5D18}" type="slidenum">
              <a:rPr kumimoji="1" lang="ja-JP" altLang="en-US" smtClean="0"/>
              <a:t>15</a:t>
            </a:fld>
            <a:endParaRPr kumimoji="1" lang="ja-JP" altLang="en-US"/>
          </a:p>
        </p:txBody>
      </p:sp>
    </p:spTree>
    <p:extLst>
      <p:ext uri="{BB962C8B-B14F-4D97-AF65-F5344CB8AC3E}">
        <p14:creationId xmlns:p14="http://schemas.microsoft.com/office/powerpoint/2010/main" val="3409450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300" dirty="0"/>
              <a:t>障害がある学生を障害がない学生が介助することで、障害者は学校にプロの介助者を雇って過ごすのではなく、同じ学校で学ぶ仲間であるヘルプ学生と同じ屋根の下、同じ釜の飯を食べ、授業に出席し、仲間として約</a:t>
            </a:r>
            <a:r>
              <a:rPr lang="en-US" altLang="ja-JP" sz="1300" dirty="0"/>
              <a:t>5</a:t>
            </a:r>
            <a:r>
              <a:rPr lang="ja-JP" altLang="ja-JP" sz="1300" dirty="0"/>
              <a:t>か月間、苦楽を共にします。</a:t>
            </a:r>
          </a:p>
          <a:p>
            <a:pPr defTabSz="966155">
              <a:defRPr/>
            </a:pPr>
            <a:r>
              <a:rPr lang="ja-JP" altLang="ja-JP" sz="1300" dirty="0"/>
              <a:t>介助する側の学生にとっても、ほとんどの学生が介護の知識も経験もないため、最初はわからないことだらけです。</a:t>
            </a:r>
          </a:p>
        </p:txBody>
      </p:sp>
      <p:sp>
        <p:nvSpPr>
          <p:cNvPr id="4" name="スライド番号プレースホルダー 3"/>
          <p:cNvSpPr>
            <a:spLocks noGrp="1"/>
          </p:cNvSpPr>
          <p:nvPr>
            <p:ph type="sldNum" sz="quarter" idx="10"/>
          </p:nvPr>
        </p:nvSpPr>
        <p:spPr/>
        <p:txBody>
          <a:bodyPr/>
          <a:lstStyle/>
          <a:p>
            <a:fld id="{F6B9A71B-A27B-4295-BC32-E41B0B1E5D18}" type="slidenum">
              <a:rPr kumimoji="1" lang="ja-JP" altLang="en-US" smtClean="0"/>
              <a:t>16</a:t>
            </a:fld>
            <a:endParaRPr kumimoji="1" lang="ja-JP" altLang="en-US"/>
          </a:p>
        </p:txBody>
      </p:sp>
    </p:spTree>
    <p:extLst>
      <p:ext uri="{BB962C8B-B14F-4D97-AF65-F5344CB8AC3E}">
        <p14:creationId xmlns:p14="http://schemas.microsoft.com/office/powerpoint/2010/main" val="2747967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300" dirty="0"/>
              <a:t>これは</a:t>
            </a:r>
            <a:endParaRPr lang="ja-JP" altLang="ja-JP" sz="1300" dirty="0"/>
          </a:p>
        </p:txBody>
      </p:sp>
      <p:sp>
        <p:nvSpPr>
          <p:cNvPr id="4" name="スライド番号プレースホルダー 3"/>
          <p:cNvSpPr>
            <a:spLocks noGrp="1"/>
          </p:cNvSpPr>
          <p:nvPr>
            <p:ph type="sldNum" sz="quarter" idx="10"/>
          </p:nvPr>
        </p:nvSpPr>
        <p:spPr/>
        <p:txBody>
          <a:bodyPr/>
          <a:lstStyle/>
          <a:p>
            <a:fld id="{F6B9A71B-A27B-4295-BC32-E41B0B1E5D18}" type="slidenum">
              <a:rPr kumimoji="1" lang="ja-JP" altLang="en-US" smtClean="0"/>
              <a:t>17</a:t>
            </a:fld>
            <a:endParaRPr kumimoji="1" lang="ja-JP" altLang="en-US"/>
          </a:p>
        </p:txBody>
      </p:sp>
    </p:spTree>
    <p:extLst>
      <p:ext uri="{BB962C8B-B14F-4D97-AF65-F5344CB8AC3E}">
        <p14:creationId xmlns:p14="http://schemas.microsoft.com/office/powerpoint/2010/main" val="4237753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300" dirty="0"/>
              <a:t>エグモントで生活してみてわかったことは「誰が自分を介助するにしても、うまくいくかどうかは自分次第だ」ということです。介助の知識や経験がない人に介助をしてもらうためには、自分自身が何ができて何ができなくて、どういうときにどういうヘルプをしてもらいたいのかを明確にする必要があります。そしてそれを上手にヘルプ学生に伝えられなければ、自分の望む介助は受けられません</a:t>
            </a:r>
            <a:r>
              <a:rPr lang="ja-JP" altLang="en-US" sz="1300" dirty="0"/>
              <a:t>でした</a:t>
            </a:r>
            <a:r>
              <a:rPr lang="ja-JP" altLang="ja-JP" sz="1300" dirty="0"/>
              <a:t>。</a:t>
            </a:r>
            <a:r>
              <a:rPr lang="ja-JP" altLang="en-US" sz="1300" dirty="0"/>
              <a:t>そして、うまく伝えられたときはヘルプしてくれる学生と最高の関係を築くことができました。</a:t>
            </a:r>
            <a:endParaRPr kumimoji="1" lang="ja-JP" altLang="en-US" dirty="0"/>
          </a:p>
        </p:txBody>
      </p:sp>
      <p:sp>
        <p:nvSpPr>
          <p:cNvPr id="4" name="スライド番号プレースホルダー 3"/>
          <p:cNvSpPr>
            <a:spLocks noGrp="1"/>
          </p:cNvSpPr>
          <p:nvPr>
            <p:ph type="sldNum" sz="quarter" idx="5"/>
          </p:nvPr>
        </p:nvSpPr>
        <p:spPr/>
        <p:txBody>
          <a:bodyPr/>
          <a:lstStyle/>
          <a:p>
            <a:fld id="{C2041549-C0AE-4F9F-8CB4-8BF848018F37}" type="slidenum">
              <a:rPr kumimoji="1" lang="ja-JP" altLang="en-US" smtClean="0"/>
              <a:t>20</a:t>
            </a:fld>
            <a:endParaRPr kumimoji="1" lang="ja-JP" altLang="en-US"/>
          </a:p>
        </p:txBody>
      </p:sp>
    </p:spTree>
    <p:extLst>
      <p:ext uri="{BB962C8B-B14F-4D97-AF65-F5344CB8AC3E}">
        <p14:creationId xmlns:p14="http://schemas.microsoft.com/office/powerpoint/2010/main" val="848465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極限の疲労を乗り越える。最高に疲れた時にお互いのことを思いやれるか。トーマスさんのエピソード。</a:t>
            </a:r>
          </a:p>
        </p:txBody>
      </p:sp>
      <p:sp>
        <p:nvSpPr>
          <p:cNvPr id="4" name="スライド番号プレースホルダー 3"/>
          <p:cNvSpPr>
            <a:spLocks noGrp="1"/>
          </p:cNvSpPr>
          <p:nvPr>
            <p:ph type="sldNum" sz="quarter" idx="5"/>
          </p:nvPr>
        </p:nvSpPr>
        <p:spPr/>
        <p:txBody>
          <a:bodyPr/>
          <a:lstStyle/>
          <a:p>
            <a:fld id="{C2041549-C0AE-4F9F-8CB4-8BF848018F37}" type="slidenum">
              <a:rPr kumimoji="1" lang="ja-JP" altLang="en-US" smtClean="0"/>
              <a:t>29</a:t>
            </a:fld>
            <a:endParaRPr kumimoji="1" lang="ja-JP" altLang="en-US"/>
          </a:p>
        </p:txBody>
      </p:sp>
    </p:spTree>
    <p:extLst>
      <p:ext uri="{BB962C8B-B14F-4D97-AF65-F5344CB8AC3E}">
        <p14:creationId xmlns:p14="http://schemas.microsoft.com/office/powerpoint/2010/main" val="3395270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呼吸補助器</a:t>
            </a:r>
          </a:p>
        </p:txBody>
      </p:sp>
      <p:sp>
        <p:nvSpPr>
          <p:cNvPr id="4" name="スライド番号プレースホルダー 3"/>
          <p:cNvSpPr>
            <a:spLocks noGrp="1"/>
          </p:cNvSpPr>
          <p:nvPr>
            <p:ph type="sldNum" sz="quarter" idx="5"/>
          </p:nvPr>
        </p:nvSpPr>
        <p:spPr/>
        <p:txBody>
          <a:bodyPr/>
          <a:lstStyle/>
          <a:p>
            <a:fld id="{C2041549-C0AE-4F9F-8CB4-8BF848018F37}" type="slidenum">
              <a:rPr kumimoji="1" lang="ja-JP" altLang="en-US" smtClean="0"/>
              <a:t>47</a:t>
            </a:fld>
            <a:endParaRPr kumimoji="1" lang="ja-JP" altLang="en-US"/>
          </a:p>
        </p:txBody>
      </p:sp>
    </p:spTree>
    <p:extLst>
      <p:ext uri="{BB962C8B-B14F-4D97-AF65-F5344CB8AC3E}">
        <p14:creationId xmlns:p14="http://schemas.microsoft.com/office/powerpoint/2010/main" val="2012851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A515E97E-AF8A-4860-8065-DD2689E35005}"/>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xmlns="" id="{45F808F3-A3DB-4EFF-801A-E027D53461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xmlns="" id="{7D32F3B1-B3DC-425C-9105-F0669293B82E}"/>
              </a:ext>
            </a:extLst>
          </p:cNvPr>
          <p:cNvSpPr>
            <a:spLocks noGrp="1"/>
          </p:cNvSpPr>
          <p:nvPr>
            <p:ph type="dt" sz="half" idx="10"/>
          </p:nvPr>
        </p:nvSpPr>
        <p:spPr/>
        <p:txBody>
          <a:bodyPr/>
          <a:lstStyle/>
          <a:p>
            <a:fld id="{A25EB3D0-98BC-43DF-8B16-20B7CA49A924}" type="datetimeFigureOut">
              <a:rPr kumimoji="1" lang="ja-JP" altLang="en-US" smtClean="0"/>
              <a:t>2018/12/9</a:t>
            </a:fld>
            <a:endParaRPr kumimoji="1" lang="ja-JP" altLang="en-US"/>
          </a:p>
        </p:txBody>
      </p:sp>
      <p:sp>
        <p:nvSpPr>
          <p:cNvPr id="5" name="フッター プレースホルダー 4">
            <a:extLst>
              <a:ext uri="{FF2B5EF4-FFF2-40B4-BE49-F238E27FC236}">
                <a16:creationId xmlns:a16="http://schemas.microsoft.com/office/drawing/2014/main" xmlns="" id="{EECA9585-547B-4B75-B5F8-2C0B728771F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xmlns="" id="{50EDD179-5C44-497B-9F5B-3E4F3913D848}"/>
              </a:ext>
            </a:extLst>
          </p:cNvPr>
          <p:cNvSpPr>
            <a:spLocks noGrp="1"/>
          </p:cNvSpPr>
          <p:nvPr>
            <p:ph type="sldNum" sz="quarter" idx="12"/>
          </p:nvPr>
        </p:nvSpPr>
        <p:spPr/>
        <p:txBody>
          <a:bodyPr/>
          <a:lstStyle/>
          <a:p>
            <a:fld id="{0B483210-8F62-4657-9C60-9C93F83C1E3C}" type="slidenum">
              <a:rPr kumimoji="1" lang="ja-JP" altLang="en-US" smtClean="0"/>
              <a:t>‹#›</a:t>
            </a:fld>
            <a:endParaRPr kumimoji="1" lang="ja-JP" altLang="en-US"/>
          </a:p>
        </p:txBody>
      </p:sp>
    </p:spTree>
    <p:extLst>
      <p:ext uri="{BB962C8B-B14F-4D97-AF65-F5344CB8AC3E}">
        <p14:creationId xmlns:p14="http://schemas.microsoft.com/office/powerpoint/2010/main" val="58071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10348EED-EF71-44C7-B9CD-2FD6CC7F237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xmlns="" id="{0AB01651-771E-4347-AD52-2CCAAA002FD1}"/>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xmlns="" id="{076C6764-69B4-4D28-B4E8-49A805875B4F}"/>
              </a:ext>
            </a:extLst>
          </p:cNvPr>
          <p:cNvSpPr>
            <a:spLocks noGrp="1"/>
          </p:cNvSpPr>
          <p:nvPr>
            <p:ph type="dt" sz="half" idx="10"/>
          </p:nvPr>
        </p:nvSpPr>
        <p:spPr/>
        <p:txBody>
          <a:bodyPr/>
          <a:lstStyle/>
          <a:p>
            <a:fld id="{A25EB3D0-98BC-43DF-8B16-20B7CA49A924}" type="datetimeFigureOut">
              <a:rPr kumimoji="1" lang="ja-JP" altLang="en-US" smtClean="0"/>
              <a:t>2018/12/9</a:t>
            </a:fld>
            <a:endParaRPr kumimoji="1" lang="ja-JP" altLang="en-US"/>
          </a:p>
        </p:txBody>
      </p:sp>
      <p:sp>
        <p:nvSpPr>
          <p:cNvPr id="5" name="フッター プレースホルダー 4">
            <a:extLst>
              <a:ext uri="{FF2B5EF4-FFF2-40B4-BE49-F238E27FC236}">
                <a16:creationId xmlns:a16="http://schemas.microsoft.com/office/drawing/2014/main" xmlns="" id="{D104EC4C-F253-45BD-BE6A-48A1B9BFA82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xmlns="" id="{5E6FA353-0DAF-454D-8448-BC907AA728A0}"/>
              </a:ext>
            </a:extLst>
          </p:cNvPr>
          <p:cNvSpPr>
            <a:spLocks noGrp="1"/>
          </p:cNvSpPr>
          <p:nvPr>
            <p:ph type="sldNum" sz="quarter" idx="12"/>
          </p:nvPr>
        </p:nvSpPr>
        <p:spPr/>
        <p:txBody>
          <a:bodyPr/>
          <a:lstStyle/>
          <a:p>
            <a:fld id="{0B483210-8F62-4657-9C60-9C93F83C1E3C}" type="slidenum">
              <a:rPr kumimoji="1" lang="ja-JP" altLang="en-US" smtClean="0"/>
              <a:t>‹#›</a:t>
            </a:fld>
            <a:endParaRPr kumimoji="1" lang="ja-JP" altLang="en-US"/>
          </a:p>
        </p:txBody>
      </p:sp>
    </p:spTree>
    <p:extLst>
      <p:ext uri="{BB962C8B-B14F-4D97-AF65-F5344CB8AC3E}">
        <p14:creationId xmlns:p14="http://schemas.microsoft.com/office/powerpoint/2010/main" val="2759124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xmlns="" id="{9B071B29-9B4A-4E80-B46E-3B774FB21B9F}"/>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xmlns="" id="{F9B16B26-3FFF-4B38-815F-F3650F3B1A5B}"/>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xmlns="" id="{A6B25446-F6AD-472F-982F-DE8227FAB92E}"/>
              </a:ext>
            </a:extLst>
          </p:cNvPr>
          <p:cNvSpPr>
            <a:spLocks noGrp="1"/>
          </p:cNvSpPr>
          <p:nvPr>
            <p:ph type="dt" sz="half" idx="10"/>
          </p:nvPr>
        </p:nvSpPr>
        <p:spPr/>
        <p:txBody>
          <a:bodyPr/>
          <a:lstStyle/>
          <a:p>
            <a:fld id="{A25EB3D0-98BC-43DF-8B16-20B7CA49A924}" type="datetimeFigureOut">
              <a:rPr kumimoji="1" lang="ja-JP" altLang="en-US" smtClean="0"/>
              <a:t>2018/12/9</a:t>
            </a:fld>
            <a:endParaRPr kumimoji="1" lang="ja-JP" altLang="en-US"/>
          </a:p>
        </p:txBody>
      </p:sp>
      <p:sp>
        <p:nvSpPr>
          <p:cNvPr id="5" name="フッター プレースホルダー 4">
            <a:extLst>
              <a:ext uri="{FF2B5EF4-FFF2-40B4-BE49-F238E27FC236}">
                <a16:creationId xmlns:a16="http://schemas.microsoft.com/office/drawing/2014/main" xmlns="" id="{24A00E35-1D61-446C-BC8A-95FE7E040D8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xmlns="" id="{FD5D45F9-FE79-43C9-B503-E3A190D33D02}"/>
              </a:ext>
            </a:extLst>
          </p:cNvPr>
          <p:cNvSpPr>
            <a:spLocks noGrp="1"/>
          </p:cNvSpPr>
          <p:nvPr>
            <p:ph type="sldNum" sz="quarter" idx="12"/>
          </p:nvPr>
        </p:nvSpPr>
        <p:spPr/>
        <p:txBody>
          <a:bodyPr/>
          <a:lstStyle/>
          <a:p>
            <a:fld id="{0B483210-8F62-4657-9C60-9C93F83C1E3C}" type="slidenum">
              <a:rPr kumimoji="1" lang="ja-JP" altLang="en-US" smtClean="0"/>
              <a:t>‹#›</a:t>
            </a:fld>
            <a:endParaRPr kumimoji="1" lang="ja-JP" altLang="en-US"/>
          </a:p>
        </p:txBody>
      </p:sp>
    </p:spTree>
    <p:extLst>
      <p:ext uri="{BB962C8B-B14F-4D97-AF65-F5344CB8AC3E}">
        <p14:creationId xmlns:p14="http://schemas.microsoft.com/office/powerpoint/2010/main" val="3034671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36AFD556-0423-4DAC-9A1F-8AC288F9B85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xmlns="" id="{9E18F7E6-EF91-46B9-B0C0-0DD77AC60706}"/>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xmlns="" id="{C55F264E-6522-488B-9F85-F37341AC9C3A}"/>
              </a:ext>
            </a:extLst>
          </p:cNvPr>
          <p:cNvSpPr>
            <a:spLocks noGrp="1"/>
          </p:cNvSpPr>
          <p:nvPr>
            <p:ph type="dt" sz="half" idx="10"/>
          </p:nvPr>
        </p:nvSpPr>
        <p:spPr/>
        <p:txBody>
          <a:bodyPr/>
          <a:lstStyle/>
          <a:p>
            <a:fld id="{A25EB3D0-98BC-43DF-8B16-20B7CA49A924}" type="datetimeFigureOut">
              <a:rPr kumimoji="1" lang="ja-JP" altLang="en-US" smtClean="0"/>
              <a:t>2018/12/9</a:t>
            </a:fld>
            <a:endParaRPr kumimoji="1" lang="ja-JP" altLang="en-US"/>
          </a:p>
        </p:txBody>
      </p:sp>
      <p:sp>
        <p:nvSpPr>
          <p:cNvPr id="5" name="フッター プレースホルダー 4">
            <a:extLst>
              <a:ext uri="{FF2B5EF4-FFF2-40B4-BE49-F238E27FC236}">
                <a16:creationId xmlns:a16="http://schemas.microsoft.com/office/drawing/2014/main" xmlns="" id="{81C01B80-D560-49EF-9195-02EC5A21D5B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xmlns="" id="{61587613-B3F5-47DD-AE15-3CA7366E0BE5}"/>
              </a:ext>
            </a:extLst>
          </p:cNvPr>
          <p:cNvSpPr>
            <a:spLocks noGrp="1"/>
          </p:cNvSpPr>
          <p:nvPr>
            <p:ph type="sldNum" sz="quarter" idx="12"/>
          </p:nvPr>
        </p:nvSpPr>
        <p:spPr/>
        <p:txBody>
          <a:bodyPr/>
          <a:lstStyle/>
          <a:p>
            <a:fld id="{0B483210-8F62-4657-9C60-9C93F83C1E3C}" type="slidenum">
              <a:rPr kumimoji="1" lang="ja-JP" altLang="en-US" smtClean="0"/>
              <a:t>‹#›</a:t>
            </a:fld>
            <a:endParaRPr kumimoji="1" lang="ja-JP" altLang="en-US"/>
          </a:p>
        </p:txBody>
      </p:sp>
    </p:spTree>
    <p:extLst>
      <p:ext uri="{BB962C8B-B14F-4D97-AF65-F5344CB8AC3E}">
        <p14:creationId xmlns:p14="http://schemas.microsoft.com/office/powerpoint/2010/main" val="124760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59134FF0-5741-4893-8F91-8EF4985BAB98}"/>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xmlns="" id="{A371413A-11A3-4B42-AAD6-3B0738B196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xmlns="" id="{DE5F5280-F28C-40C9-9BB0-3D0BED104C05}"/>
              </a:ext>
            </a:extLst>
          </p:cNvPr>
          <p:cNvSpPr>
            <a:spLocks noGrp="1"/>
          </p:cNvSpPr>
          <p:nvPr>
            <p:ph type="dt" sz="half" idx="10"/>
          </p:nvPr>
        </p:nvSpPr>
        <p:spPr/>
        <p:txBody>
          <a:bodyPr/>
          <a:lstStyle/>
          <a:p>
            <a:fld id="{A25EB3D0-98BC-43DF-8B16-20B7CA49A924}" type="datetimeFigureOut">
              <a:rPr kumimoji="1" lang="ja-JP" altLang="en-US" smtClean="0"/>
              <a:t>2018/12/9</a:t>
            </a:fld>
            <a:endParaRPr kumimoji="1" lang="ja-JP" altLang="en-US"/>
          </a:p>
        </p:txBody>
      </p:sp>
      <p:sp>
        <p:nvSpPr>
          <p:cNvPr id="5" name="フッター プレースホルダー 4">
            <a:extLst>
              <a:ext uri="{FF2B5EF4-FFF2-40B4-BE49-F238E27FC236}">
                <a16:creationId xmlns:a16="http://schemas.microsoft.com/office/drawing/2014/main" xmlns="" id="{5999B69C-872A-4460-AD30-4706E762C72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xmlns="" id="{719BE15F-697E-49B8-820B-2C4C97FB8EAB}"/>
              </a:ext>
            </a:extLst>
          </p:cNvPr>
          <p:cNvSpPr>
            <a:spLocks noGrp="1"/>
          </p:cNvSpPr>
          <p:nvPr>
            <p:ph type="sldNum" sz="quarter" idx="12"/>
          </p:nvPr>
        </p:nvSpPr>
        <p:spPr/>
        <p:txBody>
          <a:bodyPr/>
          <a:lstStyle/>
          <a:p>
            <a:fld id="{0B483210-8F62-4657-9C60-9C93F83C1E3C}" type="slidenum">
              <a:rPr kumimoji="1" lang="ja-JP" altLang="en-US" smtClean="0"/>
              <a:t>‹#›</a:t>
            </a:fld>
            <a:endParaRPr kumimoji="1" lang="ja-JP" altLang="en-US"/>
          </a:p>
        </p:txBody>
      </p:sp>
    </p:spTree>
    <p:extLst>
      <p:ext uri="{BB962C8B-B14F-4D97-AF65-F5344CB8AC3E}">
        <p14:creationId xmlns:p14="http://schemas.microsoft.com/office/powerpoint/2010/main" val="4052542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9CF21085-702B-4068-9BFA-E511A7AB8C7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xmlns="" id="{2E7E69FA-80A4-4E70-AEAB-7D950454148E}"/>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xmlns="" id="{8E2487EA-8077-4AE1-9627-FA8F5A946BF2}"/>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xmlns="" id="{E0D4CDFA-740A-4CBE-B159-B8E20C0B54EE}"/>
              </a:ext>
            </a:extLst>
          </p:cNvPr>
          <p:cNvSpPr>
            <a:spLocks noGrp="1"/>
          </p:cNvSpPr>
          <p:nvPr>
            <p:ph type="dt" sz="half" idx="10"/>
          </p:nvPr>
        </p:nvSpPr>
        <p:spPr/>
        <p:txBody>
          <a:bodyPr/>
          <a:lstStyle/>
          <a:p>
            <a:fld id="{A25EB3D0-98BC-43DF-8B16-20B7CA49A924}" type="datetimeFigureOut">
              <a:rPr kumimoji="1" lang="ja-JP" altLang="en-US" smtClean="0"/>
              <a:t>2018/12/9</a:t>
            </a:fld>
            <a:endParaRPr kumimoji="1" lang="ja-JP" altLang="en-US"/>
          </a:p>
        </p:txBody>
      </p:sp>
      <p:sp>
        <p:nvSpPr>
          <p:cNvPr id="6" name="フッター プレースホルダー 5">
            <a:extLst>
              <a:ext uri="{FF2B5EF4-FFF2-40B4-BE49-F238E27FC236}">
                <a16:creationId xmlns:a16="http://schemas.microsoft.com/office/drawing/2014/main" xmlns="" id="{EC3CB4C7-0881-4C7E-AAE1-75046D30E8C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xmlns="" id="{CFC50A68-7676-4170-9CF3-2CC8C2622A7C}"/>
              </a:ext>
            </a:extLst>
          </p:cNvPr>
          <p:cNvSpPr>
            <a:spLocks noGrp="1"/>
          </p:cNvSpPr>
          <p:nvPr>
            <p:ph type="sldNum" sz="quarter" idx="12"/>
          </p:nvPr>
        </p:nvSpPr>
        <p:spPr/>
        <p:txBody>
          <a:bodyPr/>
          <a:lstStyle/>
          <a:p>
            <a:fld id="{0B483210-8F62-4657-9C60-9C93F83C1E3C}" type="slidenum">
              <a:rPr kumimoji="1" lang="ja-JP" altLang="en-US" smtClean="0"/>
              <a:t>‹#›</a:t>
            </a:fld>
            <a:endParaRPr kumimoji="1" lang="ja-JP" altLang="en-US"/>
          </a:p>
        </p:txBody>
      </p:sp>
    </p:spTree>
    <p:extLst>
      <p:ext uri="{BB962C8B-B14F-4D97-AF65-F5344CB8AC3E}">
        <p14:creationId xmlns:p14="http://schemas.microsoft.com/office/powerpoint/2010/main" val="3642814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5C9E2490-D4FA-44F1-BB9F-D6A21F5CC2A7}"/>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xmlns="" id="{9503ADF8-1E0D-4D01-88AC-2F1B9CF67E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xmlns="" id="{6CA0DDB3-7EF5-4A05-8B87-95F2A768483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xmlns="" id="{534F7B9C-84F2-4C53-8E12-83186BE3ED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xmlns="" id="{24E9BD0D-3B8A-4BCE-A8D0-5EDAF7B7CBB4}"/>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xmlns="" id="{922A7139-8F6C-4D99-9340-62EDC2D4DA4E}"/>
              </a:ext>
            </a:extLst>
          </p:cNvPr>
          <p:cNvSpPr>
            <a:spLocks noGrp="1"/>
          </p:cNvSpPr>
          <p:nvPr>
            <p:ph type="dt" sz="half" idx="10"/>
          </p:nvPr>
        </p:nvSpPr>
        <p:spPr/>
        <p:txBody>
          <a:bodyPr/>
          <a:lstStyle/>
          <a:p>
            <a:fld id="{A25EB3D0-98BC-43DF-8B16-20B7CA49A924}" type="datetimeFigureOut">
              <a:rPr kumimoji="1" lang="ja-JP" altLang="en-US" smtClean="0"/>
              <a:t>2018/12/9</a:t>
            </a:fld>
            <a:endParaRPr kumimoji="1" lang="ja-JP" altLang="en-US"/>
          </a:p>
        </p:txBody>
      </p:sp>
      <p:sp>
        <p:nvSpPr>
          <p:cNvPr id="8" name="フッター プレースホルダー 7">
            <a:extLst>
              <a:ext uri="{FF2B5EF4-FFF2-40B4-BE49-F238E27FC236}">
                <a16:creationId xmlns:a16="http://schemas.microsoft.com/office/drawing/2014/main" xmlns="" id="{95B7E8C6-06CA-4652-BF28-7ECE00CEB34F}"/>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xmlns="" id="{7E05B662-F827-4F0C-BC1A-0D519CF139F0}"/>
              </a:ext>
            </a:extLst>
          </p:cNvPr>
          <p:cNvSpPr>
            <a:spLocks noGrp="1"/>
          </p:cNvSpPr>
          <p:nvPr>
            <p:ph type="sldNum" sz="quarter" idx="12"/>
          </p:nvPr>
        </p:nvSpPr>
        <p:spPr/>
        <p:txBody>
          <a:bodyPr/>
          <a:lstStyle/>
          <a:p>
            <a:fld id="{0B483210-8F62-4657-9C60-9C93F83C1E3C}" type="slidenum">
              <a:rPr kumimoji="1" lang="ja-JP" altLang="en-US" smtClean="0"/>
              <a:t>‹#›</a:t>
            </a:fld>
            <a:endParaRPr kumimoji="1" lang="ja-JP" altLang="en-US"/>
          </a:p>
        </p:txBody>
      </p:sp>
    </p:spTree>
    <p:extLst>
      <p:ext uri="{BB962C8B-B14F-4D97-AF65-F5344CB8AC3E}">
        <p14:creationId xmlns:p14="http://schemas.microsoft.com/office/powerpoint/2010/main" val="1682206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AC609FA4-E748-4CEE-BD88-151568B71377}"/>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xmlns="" id="{1ABAA097-DE08-42C1-8730-2E29FB963799}"/>
              </a:ext>
            </a:extLst>
          </p:cNvPr>
          <p:cNvSpPr>
            <a:spLocks noGrp="1"/>
          </p:cNvSpPr>
          <p:nvPr>
            <p:ph type="dt" sz="half" idx="10"/>
          </p:nvPr>
        </p:nvSpPr>
        <p:spPr/>
        <p:txBody>
          <a:bodyPr/>
          <a:lstStyle/>
          <a:p>
            <a:fld id="{A25EB3D0-98BC-43DF-8B16-20B7CA49A924}" type="datetimeFigureOut">
              <a:rPr kumimoji="1" lang="ja-JP" altLang="en-US" smtClean="0"/>
              <a:t>2018/12/9</a:t>
            </a:fld>
            <a:endParaRPr kumimoji="1" lang="ja-JP" altLang="en-US"/>
          </a:p>
        </p:txBody>
      </p:sp>
      <p:sp>
        <p:nvSpPr>
          <p:cNvPr id="4" name="フッター プレースホルダー 3">
            <a:extLst>
              <a:ext uri="{FF2B5EF4-FFF2-40B4-BE49-F238E27FC236}">
                <a16:creationId xmlns:a16="http://schemas.microsoft.com/office/drawing/2014/main" xmlns="" id="{25BBC9A9-8F39-46F1-8036-A83573D21FB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xmlns="" id="{DDA7692D-7558-4210-AE79-81C5A2F47210}"/>
              </a:ext>
            </a:extLst>
          </p:cNvPr>
          <p:cNvSpPr>
            <a:spLocks noGrp="1"/>
          </p:cNvSpPr>
          <p:nvPr>
            <p:ph type="sldNum" sz="quarter" idx="12"/>
          </p:nvPr>
        </p:nvSpPr>
        <p:spPr/>
        <p:txBody>
          <a:bodyPr/>
          <a:lstStyle/>
          <a:p>
            <a:fld id="{0B483210-8F62-4657-9C60-9C93F83C1E3C}" type="slidenum">
              <a:rPr kumimoji="1" lang="ja-JP" altLang="en-US" smtClean="0"/>
              <a:t>‹#›</a:t>
            </a:fld>
            <a:endParaRPr kumimoji="1" lang="ja-JP" altLang="en-US"/>
          </a:p>
        </p:txBody>
      </p:sp>
    </p:spTree>
    <p:extLst>
      <p:ext uri="{BB962C8B-B14F-4D97-AF65-F5344CB8AC3E}">
        <p14:creationId xmlns:p14="http://schemas.microsoft.com/office/powerpoint/2010/main" val="19978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xmlns="" id="{6EDE14C7-03CB-45B2-9672-C4BB3ABB14DF}"/>
              </a:ext>
            </a:extLst>
          </p:cNvPr>
          <p:cNvSpPr>
            <a:spLocks noGrp="1"/>
          </p:cNvSpPr>
          <p:nvPr>
            <p:ph type="dt" sz="half" idx="10"/>
          </p:nvPr>
        </p:nvSpPr>
        <p:spPr/>
        <p:txBody>
          <a:bodyPr/>
          <a:lstStyle/>
          <a:p>
            <a:fld id="{A25EB3D0-98BC-43DF-8B16-20B7CA49A924}" type="datetimeFigureOut">
              <a:rPr kumimoji="1" lang="ja-JP" altLang="en-US" smtClean="0"/>
              <a:t>2018/12/9</a:t>
            </a:fld>
            <a:endParaRPr kumimoji="1" lang="ja-JP" altLang="en-US"/>
          </a:p>
        </p:txBody>
      </p:sp>
      <p:sp>
        <p:nvSpPr>
          <p:cNvPr id="3" name="フッター プレースホルダー 2">
            <a:extLst>
              <a:ext uri="{FF2B5EF4-FFF2-40B4-BE49-F238E27FC236}">
                <a16:creationId xmlns:a16="http://schemas.microsoft.com/office/drawing/2014/main" xmlns="" id="{D4251A2C-9D27-48A4-8826-156B8A4C2D9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xmlns="" id="{099D5BBB-D959-4AAC-903E-1C6E58F5E4C4}"/>
              </a:ext>
            </a:extLst>
          </p:cNvPr>
          <p:cNvSpPr>
            <a:spLocks noGrp="1"/>
          </p:cNvSpPr>
          <p:nvPr>
            <p:ph type="sldNum" sz="quarter" idx="12"/>
          </p:nvPr>
        </p:nvSpPr>
        <p:spPr/>
        <p:txBody>
          <a:bodyPr/>
          <a:lstStyle/>
          <a:p>
            <a:fld id="{0B483210-8F62-4657-9C60-9C93F83C1E3C}" type="slidenum">
              <a:rPr kumimoji="1" lang="ja-JP" altLang="en-US" smtClean="0"/>
              <a:t>‹#›</a:t>
            </a:fld>
            <a:endParaRPr kumimoji="1" lang="ja-JP" altLang="en-US"/>
          </a:p>
        </p:txBody>
      </p:sp>
    </p:spTree>
    <p:extLst>
      <p:ext uri="{BB962C8B-B14F-4D97-AF65-F5344CB8AC3E}">
        <p14:creationId xmlns:p14="http://schemas.microsoft.com/office/powerpoint/2010/main" val="2747209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9252FF51-2695-4973-8926-FCB9E28E05A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xmlns="" id="{756BC675-F9AE-4EE5-A830-EEF738D2EC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xmlns="" id="{A93F3ADA-C7CE-48F7-A47E-AA42C363B3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xmlns="" id="{F5F7C7B1-7D65-4B84-9E31-719BD0EDDE8A}"/>
              </a:ext>
            </a:extLst>
          </p:cNvPr>
          <p:cNvSpPr>
            <a:spLocks noGrp="1"/>
          </p:cNvSpPr>
          <p:nvPr>
            <p:ph type="dt" sz="half" idx="10"/>
          </p:nvPr>
        </p:nvSpPr>
        <p:spPr/>
        <p:txBody>
          <a:bodyPr/>
          <a:lstStyle/>
          <a:p>
            <a:fld id="{A25EB3D0-98BC-43DF-8B16-20B7CA49A924}" type="datetimeFigureOut">
              <a:rPr kumimoji="1" lang="ja-JP" altLang="en-US" smtClean="0"/>
              <a:t>2018/12/9</a:t>
            </a:fld>
            <a:endParaRPr kumimoji="1" lang="ja-JP" altLang="en-US"/>
          </a:p>
        </p:txBody>
      </p:sp>
      <p:sp>
        <p:nvSpPr>
          <p:cNvPr id="6" name="フッター プレースホルダー 5">
            <a:extLst>
              <a:ext uri="{FF2B5EF4-FFF2-40B4-BE49-F238E27FC236}">
                <a16:creationId xmlns:a16="http://schemas.microsoft.com/office/drawing/2014/main" xmlns="" id="{FCB0BF9D-8348-4E56-9587-E2D3A863C35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xmlns="" id="{BE6E2200-D46E-494C-80F4-C16DC4FE3D07}"/>
              </a:ext>
            </a:extLst>
          </p:cNvPr>
          <p:cNvSpPr>
            <a:spLocks noGrp="1"/>
          </p:cNvSpPr>
          <p:nvPr>
            <p:ph type="sldNum" sz="quarter" idx="12"/>
          </p:nvPr>
        </p:nvSpPr>
        <p:spPr/>
        <p:txBody>
          <a:bodyPr/>
          <a:lstStyle/>
          <a:p>
            <a:fld id="{0B483210-8F62-4657-9C60-9C93F83C1E3C}" type="slidenum">
              <a:rPr kumimoji="1" lang="ja-JP" altLang="en-US" smtClean="0"/>
              <a:t>‹#›</a:t>
            </a:fld>
            <a:endParaRPr kumimoji="1" lang="ja-JP" altLang="en-US"/>
          </a:p>
        </p:txBody>
      </p:sp>
    </p:spTree>
    <p:extLst>
      <p:ext uri="{BB962C8B-B14F-4D97-AF65-F5344CB8AC3E}">
        <p14:creationId xmlns:p14="http://schemas.microsoft.com/office/powerpoint/2010/main" val="3914554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9957761F-358E-45B4-9C29-DBB7F3166B1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xmlns="" id="{10284456-8DDD-486F-8B79-E0D255F4BA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xmlns="" id="{F56BD96E-CA01-4FF7-97AF-7DE93C97ED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xmlns="" id="{44FEBDBE-8DE2-49C5-95BE-73C55371EFFE}"/>
              </a:ext>
            </a:extLst>
          </p:cNvPr>
          <p:cNvSpPr>
            <a:spLocks noGrp="1"/>
          </p:cNvSpPr>
          <p:nvPr>
            <p:ph type="dt" sz="half" idx="10"/>
          </p:nvPr>
        </p:nvSpPr>
        <p:spPr/>
        <p:txBody>
          <a:bodyPr/>
          <a:lstStyle/>
          <a:p>
            <a:fld id="{A25EB3D0-98BC-43DF-8B16-20B7CA49A924}" type="datetimeFigureOut">
              <a:rPr kumimoji="1" lang="ja-JP" altLang="en-US" smtClean="0"/>
              <a:t>2018/12/9</a:t>
            </a:fld>
            <a:endParaRPr kumimoji="1" lang="ja-JP" altLang="en-US"/>
          </a:p>
        </p:txBody>
      </p:sp>
      <p:sp>
        <p:nvSpPr>
          <p:cNvPr id="6" name="フッター プレースホルダー 5">
            <a:extLst>
              <a:ext uri="{FF2B5EF4-FFF2-40B4-BE49-F238E27FC236}">
                <a16:creationId xmlns:a16="http://schemas.microsoft.com/office/drawing/2014/main" xmlns="" id="{F03B9567-5456-4C17-A3AE-7E87C2E985E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xmlns="" id="{C6AAD71D-934F-4564-948F-5078CA10A15D}"/>
              </a:ext>
            </a:extLst>
          </p:cNvPr>
          <p:cNvSpPr>
            <a:spLocks noGrp="1"/>
          </p:cNvSpPr>
          <p:nvPr>
            <p:ph type="sldNum" sz="quarter" idx="12"/>
          </p:nvPr>
        </p:nvSpPr>
        <p:spPr/>
        <p:txBody>
          <a:bodyPr/>
          <a:lstStyle/>
          <a:p>
            <a:fld id="{0B483210-8F62-4657-9C60-9C93F83C1E3C}" type="slidenum">
              <a:rPr kumimoji="1" lang="ja-JP" altLang="en-US" smtClean="0"/>
              <a:t>‹#›</a:t>
            </a:fld>
            <a:endParaRPr kumimoji="1" lang="ja-JP" altLang="en-US"/>
          </a:p>
        </p:txBody>
      </p:sp>
    </p:spTree>
    <p:extLst>
      <p:ext uri="{BB962C8B-B14F-4D97-AF65-F5344CB8AC3E}">
        <p14:creationId xmlns:p14="http://schemas.microsoft.com/office/powerpoint/2010/main" val="765077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xmlns="" id="{C3440611-4520-4C50-B815-08425A1DD8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xmlns="" id="{5E57C07B-8868-4041-9BE2-92A762BCF3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xmlns="" id="{CB7EE4B1-3C0A-40CA-8D61-F4768157C8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5EB3D0-98BC-43DF-8B16-20B7CA49A924}" type="datetimeFigureOut">
              <a:rPr kumimoji="1" lang="ja-JP" altLang="en-US" smtClean="0"/>
              <a:t>2018/12/9</a:t>
            </a:fld>
            <a:endParaRPr kumimoji="1" lang="ja-JP" altLang="en-US"/>
          </a:p>
        </p:txBody>
      </p:sp>
      <p:sp>
        <p:nvSpPr>
          <p:cNvPr id="5" name="フッター プレースホルダー 4">
            <a:extLst>
              <a:ext uri="{FF2B5EF4-FFF2-40B4-BE49-F238E27FC236}">
                <a16:creationId xmlns:a16="http://schemas.microsoft.com/office/drawing/2014/main" xmlns="" id="{C1706A78-2AD3-4B01-BEFD-EF1B26645A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xmlns="" id="{109E6B76-35E0-43D4-BF6E-14914A058D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483210-8F62-4657-9C60-9C93F83C1E3C}" type="slidenum">
              <a:rPr kumimoji="1" lang="ja-JP" altLang="en-US" smtClean="0"/>
              <a:t>‹#›</a:t>
            </a:fld>
            <a:endParaRPr kumimoji="1" lang="ja-JP" altLang="en-US"/>
          </a:p>
        </p:txBody>
      </p:sp>
    </p:spTree>
    <p:extLst>
      <p:ext uri="{BB962C8B-B14F-4D97-AF65-F5344CB8AC3E}">
        <p14:creationId xmlns:p14="http://schemas.microsoft.com/office/powerpoint/2010/main" val="19678849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slideLayout" Target="../slideLayouts/slideLayout5.xml"/><Relationship Id="rId1" Type="http://schemas.openxmlformats.org/officeDocument/2006/relationships/tags" Target="../tags/tag5.xml"/><Relationship Id="rId6" Type="http://schemas.openxmlformats.org/officeDocument/2006/relationships/image" Target="../media/image23.jpg"/><Relationship Id="rId11" Type="http://schemas.openxmlformats.org/officeDocument/2006/relationships/image" Target="../media/image28.jpg"/><Relationship Id="rId5" Type="http://schemas.openxmlformats.org/officeDocument/2006/relationships/image" Target="../media/image22.jpg"/><Relationship Id="rId10" Type="http://schemas.openxmlformats.org/officeDocument/2006/relationships/image" Target="../media/image27.jpg"/><Relationship Id="rId4" Type="http://schemas.openxmlformats.org/officeDocument/2006/relationships/image" Target="../media/image21.jpg"/><Relationship Id="rId9" Type="http://schemas.openxmlformats.org/officeDocument/2006/relationships/image" Target="../media/image2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notesSlide" Target="../notesSlides/notesSlide5.xml"/><Relationship Id="rId7" Type="http://schemas.openxmlformats.org/officeDocument/2006/relationships/image" Target="../media/image28.jpg"/><Relationship Id="rId2" Type="http://schemas.openxmlformats.org/officeDocument/2006/relationships/slideLayout" Target="../slideLayouts/slideLayout5.xml"/><Relationship Id="rId1" Type="http://schemas.openxmlformats.org/officeDocument/2006/relationships/tags" Target="../tags/tag6.xml"/><Relationship Id="rId6" Type="http://schemas.openxmlformats.org/officeDocument/2006/relationships/image" Target="../media/image25.jpg"/><Relationship Id="rId11" Type="http://schemas.openxmlformats.org/officeDocument/2006/relationships/image" Target="../media/image32.jpg"/><Relationship Id="rId5" Type="http://schemas.openxmlformats.org/officeDocument/2006/relationships/image" Target="../media/image21.jpg"/><Relationship Id="rId10" Type="http://schemas.openxmlformats.org/officeDocument/2006/relationships/image" Target="../media/image31.jpg"/><Relationship Id="rId4" Type="http://schemas.openxmlformats.org/officeDocument/2006/relationships/image" Target="../media/image20.jpg"/><Relationship Id="rId9"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slideLayout" Target="../slideLayouts/slideLayout5.xml"/><Relationship Id="rId1" Type="http://schemas.openxmlformats.org/officeDocument/2006/relationships/tags" Target="../tags/tag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3.xml"/><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8.jp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3.xml"/><Relationship Id="rId4" Type="http://schemas.openxmlformats.org/officeDocument/2006/relationships/image" Target="../media/image51.jpg"/></Relationships>
</file>

<file path=ppt/slides/_rels/slide3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8.gif"/><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xmlns="" id="{6DB7ADBC-26DA-450D-A8BF-E1ACCB4663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70234"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xmlns="" id="{5692FB99-428A-4151-9665-80E56EF03D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79870" y="1"/>
            <a:ext cx="6069184" cy="2839783"/>
          </a:xfrm>
          <a:custGeom>
            <a:avLst/>
            <a:gdLst>
              <a:gd name="connsiteX0" fmla="*/ 0 w 6069184"/>
              <a:gd name="connsiteY0" fmla="*/ 0 h 2839783"/>
              <a:gd name="connsiteX1" fmla="*/ 6069184 w 6069184"/>
              <a:gd name="connsiteY1" fmla="*/ 0 h 2839783"/>
              <a:gd name="connsiteX2" fmla="*/ 6063824 w 6069184"/>
              <a:gd name="connsiteY2" fmla="*/ 106160 h 2839783"/>
              <a:gd name="connsiteX3" fmla="*/ 3034592 w 6069184"/>
              <a:gd name="connsiteY3" fmla="*/ 2839783 h 2839783"/>
              <a:gd name="connsiteX4" fmla="*/ 5361 w 6069184"/>
              <a:gd name="connsiteY4" fmla="*/ 106160 h 2839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184" h="2839783">
                <a:moveTo>
                  <a:pt x="0" y="0"/>
                </a:moveTo>
                <a:lnTo>
                  <a:pt x="6069184" y="0"/>
                </a:lnTo>
                <a:lnTo>
                  <a:pt x="6063824" y="106160"/>
                </a:lnTo>
                <a:cubicBezTo>
                  <a:pt x="5907892" y="1641596"/>
                  <a:pt x="4611168" y="2839783"/>
                  <a:pt x="3034592" y="2839783"/>
                </a:cubicBezTo>
                <a:cubicBezTo>
                  <a:pt x="1458016" y="2839783"/>
                  <a:pt x="161293" y="1641596"/>
                  <a:pt x="5361" y="10616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xmlns="" id="{5E3C0EDB-60D3-4CEF-8B80-C6D01E08DE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896216"/>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xmlns="" id="{4B306978-A26E-4AC4-9EAA-BD29BD476A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120244"/>
            <a:ext cx="5001415" cy="3733214"/>
          </a:xfrm>
          <a:custGeom>
            <a:avLst/>
            <a:gdLst>
              <a:gd name="connsiteX0" fmla="*/ 1956463 w 5001415"/>
              <a:gd name="connsiteY0" fmla="*/ 0 h 3733214"/>
              <a:gd name="connsiteX1" fmla="*/ 5001415 w 5001415"/>
              <a:gd name="connsiteY1" fmla="*/ 3044952 h 3733214"/>
              <a:gd name="connsiteX2" fmla="*/ 4939553 w 5001415"/>
              <a:gd name="connsiteY2" fmla="*/ 3658617 h 3733214"/>
              <a:gd name="connsiteX3" fmla="*/ 4920372 w 5001415"/>
              <a:gd name="connsiteY3" fmla="*/ 3733214 h 3733214"/>
              <a:gd name="connsiteX4" fmla="*/ 0 w 5001415"/>
              <a:gd name="connsiteY4" fmla="*/ 3733214 h 3733214"/>
              <a:gd name="connsiteX5" fmla="*/ 0 w 5001415"/>
              <a:gd name="connsiteY5" fmla="*/ 713124 h 3733214"/>
              <a:gd name="connsiteX6" fmla="*/ 19591 w 5001415"/>
              <a:gd name="connsiteY6" fmla="*/ 695319 h 3733214"/>
              <a:gd name="connsiteX7" fmla="*/ 1956463 w 5001415"/>
              <a:gd name="connsiteY7" fmla="*/ 0 h 373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1415" h="3733214">
                <a:moveTo>
                  <a:pt x="1956463" y="0"/>
                </a:moveTo>
                <a:cubicBezTo>
                  <a:pt x="3638144" y="0"/>
                  <a:pt x="5001415" y="1363271"/>
                  <a:pt x="5001415" y="3044952"/>
                </a:cubicBezTo>
                <a:cubicBezTo>
                  <a:pt x="5001415" y="3255162"/>
                  <a:pt x="4980114" y="3460397"/>
                  <a:pt x="4939553" y="3658617"/>
                </a:cubicBezTo>
                <a:lnTo>
                  <a:pt x="4920372" y="3733214"/>
                </a:lnTo>
                <a:lnTo>
                  <a:pt x="0" y="3733214"/>
                </a:lnTo>
                <a:lnTo>
                  <a:pt x="0" y="713124"/>
                </a:lnTo>
                <a:lnTo>
                  <a:pt x="19591" y="695319"/>
                </a:lnTo>
                <a:cubicBezTo>
                  <a:pt x="545938" y="260939"/>
                  <a:pt x="1220728" y="0"/>
                  <a:pt x="1956463"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xmlns="" id="{40C269CE-FB56-4D68-8CFB-1CFD5F3505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59837" y="495702"/>
            <a:ext cx="6428625" cy="6357756"/>
          </a:xfrm>
          <a:custGeom>
            <a:avLst/>
            <a:gdLst>
              <a:gd name="connsiteX0" fmla="*/ 4279392 w 6428625"/>
              <a:gd name="connsiteY0" fmla="*/ 0 h 6357756"/>
              <a:gd name="connsiteX1" fmla="*/ 6319204 w 6428625"/>
              <a:gd name="connsiteY1" fmla="*/ 516500 h 6357756"/>
              <a:gd name="connsiteX2" fmla="*/ 6428625 w 6428625"/>
              <a:gd name="connsiteY2" fmla="*/ 579415 h 6357756"/>
              <a:gd name="connsiteX3" fmla="*/ 6428625 w 6428625"/>
              <a:gd name="connsiteY3" fmla="*/ 6357756 h 6357756"/>
              <a:gd name="connsiteX4" fmla="*/ 539921 w 6428625"/>
              <a:gd name="connsiteY4" fmla="*/ 6357756 h 6357756"/>
              <a:gd name="connsiteX5" fmla="*/ 516500 w 6428625"/>
              <a:gd name="connsiteY5" fmla="*/ 6319205 h 6357756"/>
              <a:gd name="connsiteX6" fmla="*/ 0 w 6428625"/>
              <a:gd name="connsiteY6" fmla="*/ 4279392 h 6357756"/>
              <a:gd name="connsiteX7" fmla="*/ 4279392 w 6428625"/>
              <a:gd name="connsiteY7" fmla="*/ 0 h 635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625" h="6357756">
                <a:moveTo>
                  <a:pt x="4279392" y="0"/>
                </a:moveTo>
                <a:cubicBezTo>
                  <a:pt x="5017968" y="0"/>
                  <a:pt x="5712843" y="187105"/>
                  <a:pt x="6319204" y="516500"/>
                </a:cubicBezTo>
                <a:lnTo>
                  <a:pt x="6428625" y="579415"/>
                </a:lnTo>
                <a:lnTo>
                  <a:pt x="6428625" y="6357756"/>
                </a:lnTo>
                <a:lnTo>
                  <a:pt x="539921" y="6357756"/>
                </a:lnTo>
                <a:lnTo>
                  <a:pt x="516500" y="6319205"/>
                </a:lnTo>
                <a:cubicBezTo>
                  <a:pt x="187105" y="5712844"/>
                  <a:pt x="0" y="5017968"/>
                  <a:pt x="0" y="4279392"/>
                </a:cubicBezTo>
                <a:cubicBezTo>
                  <a:pt x="0" y="1915949"/>
                  <a:pt x="1915949" y="0"/>
                  <a:pt x="4279392"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xmlns="" id="{A6ED7E7F-75F7-4581-A930-C4DEBC2A84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924429" y="660294"/>
            <a:ext cx="6264033" cy="6193164"/>
          </a:xfrm>
          <a:custGeom>
            <a:avLst/>
            <a:gdLst>
              <a:gd name="connsiteX0" fmla="*/ 4114800 w 6264033"/>
              <a:gd name="connsiteY0" fmla="*/ 0 h 6193164"/>
              <a:gd name="connsiteX1" fmla="*/ 6248473 w 6264033"/>
              <a:gd name="connsiteY1" fmla="*/ 595714 h 6193164"/>
              <a:gd name="connsiteX2" fmla="*/ 6264033 w 6264033"/>
              <a:gd name="connsiteY2" fmla="*/ 605689 h 6193164"/>
              <a:gd name="connsiteX3" fmla="*/ 6264033 w 6264033"/>
              <a:gd name="connsiteY3" fmla="*/ 6193164 h 6193164"/>
              <a:gd name="connsiteX4" fmla="*/ 567718 w 6264033"/>
              <a:gd name="connsiteY4" fmla="*/ 6193164 h 6193164"/>
              <a:gd name="connsiteX5" fmla="*/ 496635 w 6264033"/>
              <a:gd name="connsiteY5" fmla="*/ 6076158 h 6193164"/>
              <a:gd name="connsiteX6" fmla="*/ 0 w 6264033"/>
              <a:gd name="connsiteY6" fmla="*/ 4114800 h 6193164"/>
              <a:gd name="connsiteX7" fmla="*/ 4114800 w 6264033"/>
              <a:gd name="connsiteY7" fmla="*/ 0 h 619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4033" h="6193164">
                <a:moveTo>
                  <a:pt x="4114800" y="0"/>
                </a:moveTo>
                <a:cubicBezTo>
                  <a:pt x="4895986" y="0"/>
                  <a:pt x="5626328" y="217689"/>
                  <a:pt x="6248473" y="595714"/>
                </a:cubicBezTo>
                <a:lnTo>
                  <a:pt x="6264033" y="605689"/>
                </a:lnTo>
                <a:lnTo>
                  <a:pt x="6264033" y="6193164"/>
                </a:lnTo>
                <a:lnTo>
                  <a:pt x="567718" y="6193164"/>
                </a:lnTo>
                <a:lnTo>
                  <a:pt x="496635" y="6076158"/>
                </a:lnTo>
                <a:cubicBezTo>
                  <a:pt x="179909" y="5493119"/>
                  <a:pt x="0" y="4824969"/>
                  <a:pt x="0" y="4114800"/>
                </a:cubicBezTo>
                <a:cubicBezTo>
                  <a:pt x="0" y="1842259"/>
                  <a:pt x="1842259" y="0"/>
                  <a:pt x="4114800" y="0"/>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タイトル 1">
            <a:extLst>
              <a:ext uri="{FF2B5EF4-FFF2-40B4-BE49-F238E27FC236}">
                <a16:creationId xmlns:a16="http://schemas.microsoft.com/office/drawing/2014/main" xmlns="" id="{78B43D45-D7CF-4FEB-AD58-50ADE444EA63}"/>
              </a:ext>
            </a:extLst>
          </p:cNvPr>
          <p:cNvSpPr>
            <a:spLocks noGrp="1"/>
          </p:cNvSpPr>
          <p:nvPr>
            <p:ph type="ctrTitle"/>
          </p:nvPr>
        </p:nvSpPr>
        <p:spPr>
          <a:xfrm>
            <a:off x="6789743" y="2530063"/>
            <a:ext cx="4996329" cy="1936752"/>
          </a:xfrm>
        </p:spPr>
        <p:txBody>
          <a:bodyPr>
            <a:normAutofit/>
          </a:bodyPr>
          <a:lstStyle/>
          <a:p>
            <a:r>
              <a:rPr kumimoji="1" lang="ja-JP" altLang="en-US" sz="3300" b="1" dirty="0">
                <a:solidFill>
                  <a:srgbClr val="FFFFFF"/>
                </a:solidFill>
              </a:rPr>
              <a:t>騎馬戦で頸髄損傷に</a:t>
            </a:r>
            <a:r>
              <a:rPr kumimoji="1" lang="en-US" altLang="ja-JP" sz="3300" b="1" dirty="0">
                <a:solidFill>
                  <a:srgbClr val="FFFFFF"/>
                </a:solidFill>
              </a:rPr>
              <a:t/>
            </a:r>
            <a:br>
              <a:rPr kumimoji="1" lang="en-US" altLang="ja-JP" sz="3300" b="1" dirty="0">
                <a:solidFill>
                  <a:srgbClr val="FFFFFF"/>
                </a:solidFill>
              </a:rPr>
            </a:br>
            <a:r>
              <a:rPr lang="ja-JP" altLang="en-US" sz="2800" dirty="0">
                <a:solidFill>
                  <a:srgbClr val="FFFFFF"/>
                </a:solidFill>
              </a:rPr>
              <a:t>ノーマライゼーションの国</a:t>
            </a:r>
            <a:r>
              <a:rPr lang="en-US" altLang="ja-JP" sz="2800" dirty="0">
                <a:solidFill>
                  <a:srgbClr val="FFFFFF"/>
                </a:solidFill>
              </a:rPr>
              <a:t/>
            </a:r>
            <a:br>
              <a:rPr lang="en-US" altLang="ja-JP" sz="2800" dirty="0">
                <a:solidFill>
                  <a:srgbClr val="FFFFFF"/>
                </a:solidFill>
              </a:rPr>
            </a:br>
            <a:r>
              <a:rPr lang="ja-JP" altLang="en-US" sz="2800" dirty="0">
                <a:solidFill>
                  <a:srgbClr val="FFFFFF"/>
                </a:solidFill>
              </a:rPr>
              <a:t>デンマークの</a:t>
            </a:r>
            <a:r>
              <a:rPr lang="en-US" altLang="ja-JP" sz="2800" dirty="0">
                <a:solidFill>
                  <a:srgbClr val="FFFFFF"/>
                </a:solidFill>
              </a:rPr>
              <a:t>1</a:t>
            </a:r>
            <a:r>
              <a:rPr lang="ja-JP" altLang="en-US" sz="2800" dirty="0">
                <a:solidFill>
                  <a:srgbClr val="FFFFFF"/>
                </a:solidFill>
              </a:rPr>
              <a:t>年で知ったこと</a:t>
            </a:r>
            <a:endParaRPr kumimoji="1" lang="ja-JP" altLang="en-US" sz="3300" dirty="0">
              <a:solidFill>
                <a:srgbClr val="FFFFFF"/>
              </a:solidFill>
            </a:endParaRPr>
          </a:p>
        </p:txBody>
      </p:sp>
      <p:sp>
        <p:nvSpPr>
          <p:cNvPr id="3" name="字幕 2">
            <a:extLst>
              <a:ext uri="{FF2B5EF4-FFF2-40B4-BE49-F238E27FC236}">
                <a16:creationId xmlns:a16="http://schemas.microsoft.com/office/drawing/2014/main" xmlns="" id="{1BB24667-B89E-4218-9639-F2230B3CCB3D}"/>
              </a:ext>
            </a:extLst>
          </p:cNvPr>
          <p:cNvSpPr>
            <a:spLocks noGrp="1"/>
          </p:cNvSpPr>
          <p:nvPr>
            <p:ph type="subTitle" idx="1"/>
          </p:nvPr>
        </p:nvSpPr>
        <p:spPr>
          <a:xfrm>
            <a:off x="6789743" y="4632160"/>
            <a:ext cx="4996328" cy="1068293"/>
          </a:xfrm>
        </p:spPr>
        <p:txBody>
          <a:bodyPr>
            <a:normAutofit lnSpcReduction="10000"/>
          </a:bodyPr>
          <a:lstStyle/>
          <a:p>
            <a:r>
              <a:rPr kumimoji="1" lang="ja-JP" altLang="en-US" sz="1700" dirty="0">
                <a:solidFill>
                  <a:srgbClr val="FFFFFF"/>
                </a:solidFill>
              </a:rPr>
              <a:t>有限会社みのり　ウェブディレクター</a:t>
            </a:r>
            <a:endParaRPr kumimoji="1" lang="en-US" altLang="ja-JP" sz="1700" dirty="0">
              <a:solidFill>
                <a:srgbClr val="FFFFFF"/>
              </a:solidFill>
            </a:endParaRPr>
          </a:p>
          <a:p>
            <a:r>
              <a:rPr lang="en-US" altLang="ja-JP" sz="1700" dirty="0">
                <a:solidFill>
                  <a:srgbClr val="FFFFFF"/>
                </a:solidFill>
              </a:rPr>
              <a:t>With You〔</a:t>
            </a:r>
            <a:r>
              <a:rPr lang="ja-JP" altLang="en-US" sz="1700" dirty="0">
                <a:solidFill>
                  <a:srgbClr val="FFFFFF"/>
                </a:solidFill>
              </a:rPr>
              <a:t>前向きな障害者と仲間達</a:t>
            </a:r>
            <a:r>
              <a:rPr lang="en-US" altLang="ja-JP" sz="1700" dirty="0">
                <a:solidFill>
                  <a:srgbClr val="FFFFFF"/>
                </a:solidFill>
              </a:rPr>
              <a:t>〕</a:t>
            </a:r>
            <a:r>
              <a:rPr lang="ja-JP" altLang="en-US" sz="1700" dirty="0">
                <a:solidFill>
                  <a:srgbClr val="FFFFFF"/>
                </a:solidFill>
              </a:rPr>
              <a:t>副会長</a:t>
            </a:r>
            <a:endParaRPr kumimoji="1" lang="en-US" altLang="ja-JP" sz="1700" dirty="0">
              <a:solidFill>
                <a:srgbClr val="FFFFFF"/>
              </a:solidFill>
            </a:endParaRPr>
          </a:p>
          <a:p>
            <a:r>
              <a:rPr lang="ja-JP" altLang="en-US" sz="2000" dirty="0">
                <a:solidFill>
                  <a:srgbClr val="FFFFFF"/>
                </a:solidFill>
              </a:rPr>
              <a:t>奥山　修平</a:t>
            </a:r>
            <a:endParaRPr kumimoji="1" lang="ja-JP" altLang="en-US" sz="2000" dirty="0">
              <a:solidFill>
                <a:srgbClr val="FFFFFF"/>
              </a:solidFill>
            </a:endParaRPr>
          </a:p>
        </p:txBody>
      </p:sp>
      <p:pic>
        <p:nvPicPr>
          <p:cNvPr id="11" name="図 10" descr="地図, テキスト が含まれている画像&#10;&#10;非常に高い精度で生成された説明">
            <a:extLst>
              <a:ext uri="{FF2B5EF4-FFF2-40B4-BE49-F238E27FC236}">
                <a16:creationId xmlns:a16="http://schemas.microsoft.com/office/drawing/2014/main" xmlns="" id="{D9818C77-86A7-4B53-93BB-1A604B3A91A3}"/>
              </a:ext>
            </a:extLst>
          </p:cNvPr>
          <p:cNvPicPr>
            <a:picLocks noChangeAspect="1"/>
          </p:cNvPicPr>
          <p:nvPr/>
        </p:nvPicPr>
        <p:blipFill rotWithShape="1">
          <a:blip r:embed="rId2">
            <a:extLst>
              <a:ext uri="{28A0092B-C50C-407E-A947-70E740481C1C}">
                <a14:useLocalDpi xmlns:a14="http://schemas.microsoft.com/office/drawing/2010/main" val="0"/>
              </a:ext>
            </a:extLst>
          </a:blip>
          <a:srcRect r="28033"/>
          <a:stretch/>
        </p:blipFill>
        <p:spPr>
          <a:xfrm>
            <a:off x="337742" y="3222225"/>
            <a:ext cx="3427455" cy="3228975"/>
          </a:xfrm>
          <a:prstGeom prst="rect">
            <a:avLst/>
          </a:prstGeom>
        </p:spPr>
      </p:pic>
      <p:sp>
        <p:nvSpPr>
          <p:cNvPr id="13" name="矢印: 右 12">
            <a:extLst>
              <a:ext uri="{FF2B5EF4-FFF2-40B4-BE49-F238E27FC236}">
                <a16:creationId xmlns:a16="http://schemas.microsoft.com/office/drawing/2014/main" xmlns="" id="{0C08713D-9A51-4C33-8DFE-8FAE0C20D756}"/>
              </a:ext>
            </a:extLst>
          </p:cNvPr>
          <p:cNvSpPr/>
          <p:nvPr/>
        </p:nvSpPr>
        <p:spPr>
          <a:xfrm rot="15121407">
            <a:off x="956105" y="6141807"/>
            <a:ext cx="494270" cy="44484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xmlns="" id="{857168C0-531E-4B20-B997-DFF9CB112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6905" y="132361"/>
            <a:ext cx="2531106" cy="1721152"/>
          </a:xfrm>
          <a:prstGeom prst="rect">
            <a:avLst/>
          </a:prstGeom>
          <a:effectLst>
            <a:softEdge rad="31750"/>
          </a:effectLst>
        </p:spPr>
      </p:pic>
    </p:spTree>
    <p:extLst>
      <p:ext uri="{BB962C8B-B14F-4D97-AF65-F5344CB8AC3E}">
        <p14:creationId xmlns:p14="http://schemas.microsoft.com/office/powerpoint/2010/main" val="1710209942"/>
      </p:ext>
    </p:extLst>
  </p:cSld>
  <p:clrMapOvr>
    <a:masterClrMapping/>
  </p:clrMapOvr>
  <mc:AlternateContent xmlns:mc="http://schemas.openxmlformats.org/markup-compatibility/2006" xmlns:p14="http://schemas.microsoft.com/office/powerpoint/2010/main">
    <mc:Choice Requires="p14">
      <p:transition spd="slow" p14:dur="2000" advTm="27714"/>
    </mc:Choice>
    <mc:Fallback xmlns="">
      <p:transition spd="slow" advTm="2771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94A4EE89-9A91-45F0-8F3B-22A525696AA0}"/>
              </a:ext>
            </a:extLst>
          </p:cNvPr>
          <p:cNvSpPr>
            <a:spLocks noGrp="1"/>
          </p:cNvSpPr>
          <p:nvPr>
            <p:ph type="title"/>
          </p:nvPr>
        </p:nvSpPr>
        <p:spPr>
          <a:xfrm>
            <a:off x="655320" y="365125"/>
            <a:ext cx="5120114" cy="1692794"/>
          </a:xfrm>
        </p:spPr>
        <p:txBody>
          <a:bodyPr>
            <a:normAutofit fontScale="90000"/>
          </a:bodyPr>
          <a:lstStyle/>
          <a:p>
            <a:r>
              <a:rPr kumimoji="1" lang="ja-JP" altLang="en-US" dirty="0"/>
              <a:t>デンマークでは</a:t>
            </a:r>
            <a:r>
              <a:rPr kumimoji="1" lang="en-US" altLang="ja-JP" dirty="0"/>
              <a:t/>
            </a:r>
            <a:br>
              <a:rPr kumimoji="1" lang="en-US" altLang="ja-JP" dirty="0"/>
            </a:br>
            <a:r>
              <a:rPr kumimoji="1" lang="ja-JP" altLang="en-US" dirty="0"/>
              <a:t>どうなんだろう？？</a:t>
            </a:r>
          </a:p>
        </p:txBody>
      </p:sp>
      <p:cxnSp>
        <p:nvCxnSpPr>
          <p:cNvPr id="10" name="Straight Arrow Connector 9">
            <a:extLst>
              <a:ext uri="{FF2B5EF4-FFF2-40B4-BE49-F238E27FC236}">
                <a16:creationId xmlns:a16="http://schemas.microsoft.com/office/drawing/2014/main" xmlns=""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コンテンツ プレースホルダー 2">
            <a:extLst>
              <a:ext uri="{FF2B5EF4-FFF2-40B4-BE49-F238E27FC236}">
                <a16:creationId xmlns:a16="http://schemas.microsoft.com/office/drawing/2014/main" xmlns="" id="{052E6207-F04A-4224-B141-E9343F2698F2}"/>
              </a:ext>
            </a:extLst>
          </p:cNvPr>
          <p:cNvSpPr>
            <a:spLocks noGrp="1"/>
          </p:cNvSpPr>
          <p:nvPr>
            <p:ph idx="1"/>
          </p:nvPr>
        </p:nvSpPr>
        <p:spPr>
          <a:xfrm>
            <a:off x="655321" y="2575034"/>
            <a:ext cx="5120113" cy="3462228"/>
          </a:xfrm>
        </p:spPr>
        <p:txBody>
          <a:bodyPr>
            <a:normAutofit/>
          </a:bodyPr>
          <a:lstStyle/>
          <a:p>
            <a:r>
              <a:rPr kumimoji="1" lang="ja-JP" altLang="en-US" sz="1800"/>
              <a:t>世界一幸せな国</a:t>
            </a:r>
            <a:endParaRPr kumimoji="1" lang="en-US" altLang="ja-JP" sz="1800"/>
          </a:p>
          <a:p>
            <a:r>
              <a:rPr lang="ja-JP" altLang="en-US" sz="1800"/>
              <a:t>福祉先進国</a:t>
            </a:r>
            <a:endParaRPr lang="en-US" altLang="ja-JP" sz="1800"/>
          </a:p>
          <a:p>
            <a:r>
              <a:rPr kumimoji="1" lang="en-US" altLang="ja-JP" sz="1800"/>
              <a:t>1959</a:t>
            </a:r>
            <a:r>
              <a:rPr kumimoji="1" lang="ja-JP" altLang="en-US" sz="1800"/>
              <a:t>年法でノーマライゼーション提唱</a:t>
            </a:r>
          </a:p>
        </p:txBody>
      </p:sp>
      <p:pic>
        <p:nvPicPr>
          <p:cNvPr id="5" name="図 4" descr="木, 草, 屋外, 道路 が含まれている画像&#10;&#10;自動的に生成された説明">
            <a:extLst>
              <a:ext uri="{FF2B5EF4-FFF2-40B4-BE49-F238E27FC236}">
                <a16:creationId xmlns:a16="http://schemas.microsoft.com/office/drawing/2014/main" xmlns="" id="{C4D4E202-EED4-48FD-9437-9D448D88BFE2}"/>
              </a:ext>
            </a:extLst>
          </p:cNvPr>
          <p:cNvPicPr>
            <a:picLocks noChangeAspect="1"/>
          </p:cNvPicPr>
          <p:nvPr/>
        </p:nvPicPr>
        <p:blipFill rotWithShape="1">
          <a:blip r:embed="rId2">
            <a:extLst>
              <a:ext uri="{28A0092B-C50C-407E-A947-70E740481C1C}">
                <a14:useLocalDpi xmlns:a14="http://schemas.microsoft.com/office/drawing/2010/main" val="0"/>
              </a:ext>
            </a:extLst>
          </a:blip>
          <a:srcRect l="24459" r="6500"/>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613306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7546" y="4572000"/>
            <a:ext cx="7058307" cy="1964266"/>
          </a:xfrm>
          <a:prstGeom prst="rect">
            <a:avLst/>
          </a:prstGeom>
          <a:solidFill>
            <a:srgbClr val="444E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xmlns="" id="{81AC4DC2-74CD-4A20-BA30-4435E9ED3D6E}"/>
              </a:ext>
            </a:extLst>
          </p:cNvPr>
          <p:cNvSpPr>
            <a:spLocks noGrp="1"/>
          </p:cNvSpPr>
          <p:nvPr>
            <p:ph type="title"/>
          </p:nvPr>
        </p:nvSpPr>
        <p:spPr>
          <a:xfrm>
            <a:off x="524256" y="4767072"/>
            <a:ext cx="6594189" cy="1625210"/>
          </a:xfrm>
        </p:spPr>
        <p:txBody>
          <a:bodyPr>
            <a:normAutofit/>
          </a:bodyPr>
          <a:lstStyle/>
          <a:p>
            <a:pPr algn="ctr"/>
            <a:r>
              <a:rPr kumimoji="1" lang="ja-JP" altLang="en-US" dirty="0">
                <a:solidFill>
                  <a:srgbClr val="FFFFFF"/>
                </a:solidFill>
              </a:rPr>
              <a:t>成田空港出発のとき</a:t>
            </a:r>
            <a:r>
              <a:rPr kumimoji="1" lang="en-US" altLang="ja-JP" dirty="0">
                <a:solidFill>
                  <a:srgbClr val="FFFFFF"/>
                </a:solidFill>
              </a:rPr>
              <a:t/>
            </a:r>
            <a:br>
              <a:rPr kumimoji="1" lang="en-US" altLang="ja-JP" dirty="0">
                <a:solidFill>
                  <a:srgbClr val="FFFFFF"/>
                </a:solidFill>
              </a:rPr>
            </a:br>
            <a:r>
              <a:rPr kumimoji="1" lang="ja-JP" altLang="en-US" dirty="0">
                <a:solidFill>
                  <a:srgbClr val="FFFFFF"/>
                </a:solidFill>
              </a:rPr>
              <a:t>抱えていたモヤモヤ</a:t>
            </a:r>
          </a:p>
        </p:txBody>
      </p:sp>
      <p:pic>
        <p:nvPicPr>
          <p:cNvPr id="5" name="図 4" descr="人, 床, 室内, 荷物 が含まれている画像&#10;&#10;自動的に生成された説明">
            <a:extLst>
              <a:ext uri="{FF2B5EF4-FFF2-40B4-BE49-F238E27FC236}">
                <a16:creationId xmlns:a16="http://schemas.microsoft.com/office/drawing/2014/main" xmlns="" id="{4473F9C3-7635-4AB3-9F15-A9362B2B5DE2}"/>
              </a:ext>
            </a:extLst>
          </p:cNvPr>
          <p:cNvPicPr>
            <a:picLocks noChangeAspect="1"/>
          </p:cNvPicPr>
          <p:nvPr/>
        </p:nvPicPr>
        <p:blipFill rotWithShape="1">
          <a:blip r:embed="rId2">
            <a:extLst>
              <a:ext uri="{28A0092B-C50C-407E-A947-70E740481C1C}">
                <a14:useLocalDpi xmlns:a14="http://schemas.microsoft.com/office/drawing/2010/main" val="0"/>
              </a:ext>
            </a:extLst>
          </a:blip>
          <a:srcRect r="1" b="12822"/>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xmlns=""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コンテンツ プレースホルダー 2">
            <a:extLst>
              <a:ext uri="{FF2B5EF4-FFF2-40B4-BE49-F238E27FC236}">
                <a16:creationId xmlns:a16="http://schemas.microsoft.com/office/drawing/2014/main" xmlns="" id="{1B174E78-C431-485C-B08B-8875F588DB2F}"/>
              </a:ext>
            </a:extLst>
          </p:cNvPr>
          <p:cNvSpPr>
            <a:spLocks noGrp="1"/>
          </p:cNvSpPr>
          <p:nvPr>
            <p:ph idx="1"/>
          </p:nvPr>
        </p:nvSpPr>
        <p:spPr>
          <a:xfrm>
            <a:off x="8029319" y="917725"/>
            <a:ext cx="3424739" cy="4852362"/>
          </a:xfrm>
        </p:spPr>
        <p:txBody>
          <a:bodyPr anchor="ctr">
            <a:normAutofit/>
          </a:bodyPr>
          <a:lstStyle/>
          <a:p>
            <a:r>
              <a:rPr kumimoji="1" lang="ja-JP" altLang="en-US" dirty="0">
                <a:solidFill>
                  <a:srgbClr val="FFFFFF"/>
                </a:solidFill>
              </a:rPr>
              <a:t>障害者らしい生活をしている気がする</a:t>
            </a:r>
            <a:endParaRPr kumimoji="1" lang="en-US" altLang="ja-JP" dirty="0">
              <a:solidFill>
                <a:srgbClr val="FFFFFF"/>
              </a:solidFill>
            </a:endParaRPr>
          </a:p>
          <a:p>
            <a:r>
              <a:rPr lang="ja-JP" altLang="en-US" dirty="0">
                <a:solidFill>
                  <a:srgbClr val="FFFFFF"/>
                </a:solidFill>
              </a:rPr>
              <a:t>毎日が</a:t>
            </a:r>
            <a:r>
              <a:rPr lang="ja-JP" altLang="en-US" dirty="0" err="1">
                <a:solidFill>
                  <a:srgbClr val="FFFFFF"/>
                </a:solidFill>
              </a:rPr>
              <a:t>仕事仕事</a:t>
            </a:r>
            <a:r>
              <a:rPr lang="ja-JP" altLang="en-US" dirty="0">
                <a:solidFill>
                  <a:srgbClr val="FFFFFF"/>
                </a:solidFill>
              </a:rPr>
              <a:t>で余裕がない</a:t>
            </a:r>
            <a:endParaRPr kumimoji="1" lang="en-US" altLang="ja-JP" dirty="0">
              <a:solidFill>
                <a:srgbClr val="FFFFFF"/>
              </a:solidFill>
            </a:endParaRPr>
          </a:p>
          <a:p>
            <a:r>
              <a:rPr lang="ja-JP" altLang="en-US" dirty="0">
                <a:solidFill>
                  <a:srgbClr val="FFFFFF"/>
                </a:solidFill>
              </a:rPr>
              <a:t>母が病気になったのは自分のせい</a:t>
            </a:r>
            <a:endParaRPr kumimoji="1" lang="ja-JP" altLang="en-US" dirty="0">
              <a:solidFill>
                <a:srgbClr val="FFFFFF"/>
              </a:solidFill>
            </a:endParaRPr>
          </a:p>
        </p:txBody>
      </p:sp>
    </p:spTree>
    <p:extLst>
      <p:ext uri="{BB962C8B-B14F-4D97-AF65-F5344CB8AC3E}">
        <p14:creationId xmlns:p14="http://schemas.microsoft.com/office/powerpoint/2010/main" val="732029596"/>
      </p:ext>
    </p:extLst>
  </p:cSld>
  <p:clrMapOvr>
    <a:masterClrMapping/>
  </p:clrMapOvr>
  <mc:AlternateContent xmlns:mc="http://schemas.openxmlformats.org/markup-compatibility/2006" xmlns:p14="http://schemas.microsoft.com/office/powerpoint/2010/main">
    <mc:Choice Requires="p14">
      <p:transition spd="slow" p14:dur="2000" advTm="80569"/>
    </mc:Choice>
    <mc:Fallback xmlns="">
      <p:transition spd="slow" advTm="8056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xmlns="" id="{559AE206-7EBA-4D33-8BC9-9D8158553F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xmlns="" id="{622017C3-E067-482D-9DDD-CE1B663B5777}"/>
              </a:ext>
            </a:extLst>
          </p:cNvPr>
          <p:cNvSpPr>
            <a:spLocks noGrp="1"/>
          </p:cNvSpPr>
          <p:nvPr>
            <p:ph type="title"/>
          </p:nvPr>
        </p:nvSpPr>
        <p:spPr>
          <a:xfrm>
            <a:off x="838199" y="4525347"/>
            <a:ext cx="6801321" cy="1737360"/>
          </a:xfrm>
        </p:spPr>
        <p:txBody>
          <a:bodyPr vert="horz" lIns="91440" tIns="45720" rIns="91440" bIns="45720" rtlCol="0" anchor="ctr">
            <a:normAutofit/>
          </a:bodyPr>
          <a:lstStyle/>
          <a:p>
            <a:pPr algn="r"/>
            <a:r>
              <a:rPr lang="ja-JP" altLang="en-US" sz="5600" kern="1200">
                <a:solidFill>
                  <a:schemeClr val="tx1"/>
                </a:solidFill>
                <a:latin typeface="+mj-lt"/>
                <a:ea typeface="+mj-ea"/>
                <a:cs typeface="+mj-cs"/>
              </a:rPr>
              <a:t>デンマークの一年で経験したこと</a:t>
            </a:r>
            <a:endParaRPr kumimoji="1" lang="en-US" altLang="ja-JP" sz="5600" kern="1200">
              <a:solidFill>
                <a:schemeClr val="tx1"/>
              </a:solidFill>
              <a:latin typeface="+mj-lt"/>
              <a:ea typeface="+mj-ea"/>
              <a:cs typeface="+mj-cs"/>
            </a:endParaRPr>
          </a:p>
        </p:txBody>
      </p:sp>
      <p:sp>
        <p:nvSpPr>
          <p:cNvPr id="19" name="Oval 18">
            <a:extLst>
              <a:ext uri="{FF2B5EF4-FFF2-40B4-BE49-F238E27FC236}">
                <a16:creationId xmlns:a16="http://schemas.microsoft.com/office/drawing/2014/main" xmlns="" id="{6437D937-A7F1-4011-92B4-328E5BE1B1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xmlns="" id="{B672F332-AF08-46C6-94F0-77684310D7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xmlns="" id="{34244EF8-D73A-40E1-BE73-D46E6B4B04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xmlns="" id="{AB84D7E8-4ECB-42D7-ADBF-01689B0F24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 name="Straight Connector 26">
            <a:extLst>
              <a:ext uri="{FF2B5EF4-FFF2-40B4-BE49-F238E27FC236}">
                <a16:creationId xmlns:a16="http://schemas.microsoft.com/office/drawing/2014/main" xmlns="" id="{9E8E38ED-369A-44C2-B635-0BED0E48A6E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xmlns="" id="{62D5384C-674F-4B97-B98B-2B7F8DE078F3}"/>
              </a:ext>
            </a:extLst>
          </p:cNvPr>
          <p:cNvSpPr txBox="1"/>
          <p:nvPr/>
        </p:nvSpPr>
        <p:spPr>
          <a:xfrm>
            <a:off x="8477719" y="5240914"/>
            <a:ext cx="3023585" cy="523220"/>
          </a:xfrm>
          <a:prstGeom prst="rect">
            <a:avLst/>
          </a:prstGeom>
          <a:noFill/>
        </p:spPr>
        <p:txBody>
          <a:bodyPr wrap="none" rtlCol="0">
            <a:spAutoFit/>
          </a:bodyPr>
          <a:lstStyle/>
          <a:p>
            <a:r>
              <a:rPr kumimoji="1" lang="en-US" altLang="ja-JP" sz="2800" dirty="0"/>
              <a:t>2017</a:t>
            </a:r>
            <a:r>
              <a:rPr kumimoji="1" lang="ja-JP" altLang="en-US" sz="2800" dirty="0"/>
              <a:t>年</a:t>
            </a:r>
            <a:r>
              <a:rPr kumimoji="1" lang="en-US" altLang="ja-JP" sz="2800" dirty="0"/>
              <a:t>1</a:t>
            </a:r>
            <a:r>
              <a:rPr kumimoji="1" lang="ja-JP" altLang="en-US" sz="2800" dirty="0"/>
              <a:t>月～</a:t>
            </a:r>
            <a:r>
              <a:rPr kumimoji="1" lang="en-US" altLang="ja-JP" sz="2800" dirty="0"/>
              <a:t>12</a:t>
            </a:r>
            <a:r>
              <a:rPr kumimoji="1" lang="ja-JP" altLang="en-US" sz="2800" dirty="0"/>
              <a:t>月</a:t>
            </a:r>
          </a:p>
        </p:txBody>
      </p:sp>
    </p:spTree>
    <p:extLst>
      <p:ext uri="{BB962C8B-B14F-4D97-AF65-F5344CB8AC3E}">
        <p14:creationId xmlns:p14="http://schemas.microsoft.com/office/powerpoint/2010/main" val="1338311053"/>
      </p:ext>
    </p:extLst>
  </p:cSld>
  <p:clrMapOvr>
    <a:masterClrMapping/>
  </p:clrMapOvr>
  <mc:AlternateContent xmlns:mc="http://schemas.openxmlformats.org/markup-compatibility/2006" xmlns:p14="http://schemas.microsoft.com/office/powerpoint/2010/main">
    <mc:Choice Requires="p14">
      <p:transition spd="slow" p14:dur="2000" advTm="11725"/>
    </mc:Choice>
    <mc:Fallback xmlns="">
      <p:transition spd="slow" advTm="1172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草, 空, 屋外, 建物 が含まれている画像&#10;&#10;非常に高い精度で生成された説明">
            <a:extLst>
              <a:ext uri="{FF2B5EF4-FFF2-40B4-BE49-F238E27FC236}">
                <a16:creationId xmlns:a16="http://schemas.microsoft.com/office/drawing/2014/main" xmlns="" id="{E1194F70-93D7-4B83-A7E4-C30E225045BE}"/>
              </a:ext>
            </a:extLst>
          </p:cNvPr>
          <p:cNvPicPr>
            <a:picLocks noChangeAspect="1"/>
          </p:cNvPicPr>
          <p:nvPr/>
        </p:nvPicPr>
        <p:blipFill rotWithShape="1">
          <a:blip r:embed="rId2">
            <a:extLst>
              <a:ext uri="{28A0092B-C50C-407E-A947-70E740481C1C}">
                <a14:useLocalDpi xmlns:a14="http://schemas.microsoft.com/office/drawing/2010/main" val="0"/>
              </a:ext>
            </a:extLst>
          </a:blip>
          <a:srcRect t="13897" b="1834"/>
          <a:stretch/>
        </p:blipFill>
        <p:spPr>
          <a:xfrm>
            <a:off x="20" y="10"/>
            <a:ext cx="12191980" cy="6857990"/>
          </a:xfrm>
          <a:prstGeom prst="rect">
            <a:avLst/>
          </a:prstGeom>
        </p:spPr>
      </p:pic>
      <p:sp>
        <p:nvSpPr>
          <p:cNvPr id="15" name="Rectangle 8">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xmlns="" id="{F0BE9886-3DE1-404C-9531-D194E6AAFB3F}"/>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kumimoji="1" lang="ja-JP" altLang="en-US" sz="3600" dirty="0">
                <a:solidFill>
                  <a:schemeClr val="tx1">
                    <a:lumMod val="85000"/>
                    <a:lumOff val="15000"/>
                  </a:schemeClr>
                </a:solidFill>
              </a:rPr>
              <a:t>エグモントホイスコーレンという学校に留学</a:t>
            </a:r>
          </a:p>
        </p:txBody>
      </p:sp>
      <p:cxnSp>
        <p:nvCxnSpPr>
          <p:cNvPr id="16" name="Straight Connector 10">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2">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084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 地図 が含まれている画像&#10;&#10;非常に高い精度で生成された説明">
            <a:extLst>
              <a:ext uri="{FF2B5EF4-FFF2-40B4-BE49-F238E27FC236}">
                <a16:creationId xmlns:a16="http://schemas.microsoft.com/office/drawing/2014/main" xmlns="" id="{D8408B3C-CE4A-4F6D-AA40-8A3722509C92}"/>
              </a:ext>
            </a:extLst>
          </p:cNvPr>
          <p:cNvPicPr>
            <a:picLocks noChangeAspect="1"/>
          </p:cNvPicPr>
          <p:nvPr/>
        </p:nvPicPr>
        <p:blipFill rotWithShape="1">
          <a:blip r:embed="rId3">
            <a:extLst>
              <a:ext uri="{28A0092B-C50C-407E-A947-70E740481C1C}">
                <a14:useLocalDpi xmlns:a14="http://schemas.microsoft.com/office/drawing/2010/main" val="0"/>
              </a:ext>
            </a:extLst>
          </a:blip>
          <a:srcRect l="6454" r="31397" b="-3"/>
          <a:stretch/>
        </p:blipFill>
        <p:spPr>
          <a:xfrm>
            <a:off x="7556409" y="640082"/>
            <a:ext cx="3995928" cy="5577837"/>
          </a:xfrm>
          <a:prstGeom prst="rect">
            <a:avLst/>
          </a:prstGeom>
          <a:effectLst/>
        </p:spPr>
      </p:pic>
      <p:sp>
        <p:nvSpPr>
          <p:cNvPr id="2" name="タイトル 1">
            <a:extLst>
              <a:ext uri="{FF2B5EF4-FFF2-40B4-BE49-F238E27FC236}">
                <a16:creationId xmlns:a16="http://schemas.microsoft.com/office/drawing/2014/main" xmlns="" id="{C1A9A499-B85E-4414-B63D-33D876A09EDF}"/>
              </a:ext>
            </a:extLst>
          </p:cNvPr>
          <p:cNvSpPr>
            <a:spLocks noGrp="1"/>
          </p:cNvSpPr>
          <p:nvPr>
            <p:ph type="title"/>
          </p:nvPr>
        </p:nvSpPr>
        <p:spPr>
          <a:xfrm>
            <a:off x="648929" y="629266"/>
            <a:ext cx="6586491" cy="1676603"/>
          </a:xfrm>
        </p:spPr>
        <p:txBody>
          <a:bodyPr>
            <a:normAutofit/>
          </a:bodyPr>
          <a:lstStyle/>
          <a:p>
            <a:r>
              <a:rPr kumimoji="1" lang="ja-JP" altLang="en-US"/>
              <a:t>フォルケホイスコーレ</a:t>
            </a:r>
            <a:endParaRPr kumimoji="1" lang="ja-JP" altLang="en-US" dirty="0"/>
          </a:p>
        </p:txBody>
      </p:sp>
      <p:sp>
        <p:nvSpPr>
          <p:cNvPr id="3" name="コンテンツ プレースホルダー 2">
            <a:extLst>
              <a:ext uri="{FF2B5EF4-FFF2-40B4-BE49-F238E27FC236}">
                <a16:creationId xmlns:a16="http://schemas.microsoft.com/office/drawing/2014/main" xmlns="" id="{7C9679E9-4BC6-4863-B825-F0F28CED0476}"/>
              </a:ext>
            </a:extLst>
          </p:cNvPr>
          <p:cNvSpPr>
            <a:spLocks noGrp="1"/>
          </p:cNvSpPr>
          <p:nvPr>
            <p:ph idx="1"/>
          </p:nvPr>
        </p:nvSpPr>
        <p:spPr>
          <a:xfrm>
            <a:off x="648930" y="2438400"/>
            <a:ext cx="6586489" cy="3785419"/>
          </a:xfrm>
        </p:spPr>
        <p:txBody>
          <a:bodyPr>
            <a:normAutofit/>
          </a:bodyPr>
          <a:lstStyle/>
          <a:p>
            <a:r>
              <a:rPr kumimoji="1" lang="ja-JP" altLang="en-US" sz="2400"/>
              <a:t>北欧独自の教育機関</a:t>
            </a:r>
            <a:endParaRPr kumimoji="1" lang="en-US" altLang="ja-JP" sz="2400"/>
          </a:p>
          <a:p>
            <a:r>
              <a:rPr lang="ja-JP" altLang="en-US" b="1"/>
              <a:t>テスト・成績表がない</a:t>
            </a:r>
            <a:endParaRPr lang="en-US" altLang="ja-JP" b="1"/>
          </a:p>
          <a:p>
            <a:r>
              <a:rPr kumimoji="1" lang="ja-JP" altLang="en-US" sz="2400"/>
              <a:t>成人であれば誰でも入学可</a:t>
            </a:r>
            <a:endParaRPr kumimoji="1" lang="en-US" altLang="ja-JP" sz="2400"/>
          </a:p>
          <a:p>
            <a:r>
              <a:rPr lang="ja-JP" altLang="en-US" b="1"/>
              <a:t>全寮制</a:t>
            </a:r>
            <a:endParaRPr lang="en-US" altLang="ja-JP" sz="2400"/>
          </a:p>
          <a:p>
            <a:endParaRPr kumimoji="1" lang="en-US" altLang="ja-JP" sz="2400"/>
          </a:p>
          <a:p>
            <a:r>
              <a:rPr lang="ja-JP" altLang="en-US" sz="2400"/>
              <a:t>デンマークに</a:t>
            </a:r>
            <a:r>
              <a:rPr lang="en-US" altLang="ja-JP" sz="3200"/>
              <a:t>70</a:t>
            </a:r>
            <a:r>
              <a:rPr lang="ja-JP" altLang="en-US" sz="3200"/>
              <a:t>校</a:t>
            </a:r>
            <a:endParaRPr kumimoji="1" lang="ja-JP" altLang="en-US" sz="2400" dirty="0"/>
          </a:p>
        </p:txBody>
      </p:sp>
    </p:spTree>
    <p:extLst>
      <p:ext uri="{BB962C8B-B14F-4D97-AF65-F5344CB8AC3E}">
        <p14:creationId xmlns:p14="http://schemas.microsoft.com/office/powerpoint/2010/main" val="2894599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草, 屋外, 木, 人 が含まれている画像&#10;&#10;非常に高い精度で生成された説明">
            <a:extLst>
              <a:ext uri="{FF2B5EF4-FFF2-40B4-BE49-F238E27FC236}">
                <a16:creationId xmlns:a16="http://schemas.microsoft.com/office/drawing/2014/main" xmlns="" id="{10BD335A-92E0-49DE-9739-BDD3603C2D2C}"/>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3661" r="24103" b="-1"/>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xmlns=""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タイトル 1">
            <a:extLst>
              <a:ext uri="{FF2B5EF4-FFF2-40B4-BE49-F238E27FC236}">
                <a16:creationId xmlns:a16="http://schemas.microsoft.com/office/drawing/2014/main" xmlns="" id="{CB16500D-2446-4BA4-8E01-B4803ED0CA5E}"/>
              </a:ext>
            </a:extLst>
          </p:cNvPr>
          <p:cNvSpPr>
            <a:spLocks noGrp="1"/>
          </p:cNvSpPr>
          <p:nvPr>
            <p:ph type="title"/>
          </p:nvPr>
        </p:nvSpPr>
        <p:spPr>
          <a:xfrm>
            <a:off x="80387" y="798445"/>
            <a:ext cx="6933362" cy="1311664"/>
          </a:xfrm>
        </p:spPr>
        <p:txBody>
          <a:bodyPr>
            <a:normAutofit/>
          </a:bodyPr>
          <a:lstStyle/>
          <a:p>
            <a:r>
              <a:rPr kumimoji="1" lang="ja-JP" altLang="en-US" sz="4000" dirty="0">
                <a:solidFill>
                  <a:srgbClr val="000000"/>
                </a:solidFill>
              </a:rPr>
              <a:t>エグモントホイスコーレン</a:t>
            </a:r>
            <a:r>
              <a:rPr kumimoji="1" lang="en-US" altLang="ja-JP" sz="4000" dirty="0">
                <a:solidFill>
                  <a:srgbClr val="000000"/>
                </a:solidFill>
              </a:rPr>
              <a:t/>
            </a:r>
            <a:br>
              <a:rPr kumimoji="1" lang="en-US" altLang="ja-JP" sz="4000" dirty="0">
                <a:solidFill>
                  <a:srgbClr val="000000"/>
                </a:solidFill>
              </a:rPr>
            </a:br>
            <a:r>
              <a:rPr kumimoji="1" lang="ja-JP" altLang="en-US" sz="4000" dirty="0">
                <a:solidFill>
                  <a:srgbClr val="000000"/>
                </a:solidFill>
              </a:rPr>
              <a:t>の特徴</a:t>
            </a:r>
          </a:p>
        </p:txBody>
      </p:sp>
      <p:sp>
        <p:nvSpPr>
          <p:cNvPr id="3" name="コンテンツ プレースホルダー 2">
            <a:extLst>
              <a:ext uri="{FF2B5EF4-FFF2-40B4-BE49-F238E27FC236}">
                <a16:creationId xmlns:a16="http://schemas.microsoft.com/office/drawing/2014/main" xmlns="" id="{FA53F942-D8F5-4681-920E-A34398204311}"/>
              </a:ext>
            </a:extLst>
          </p:cNvPr>
          <p:cNvSpPr>
            <a:spLocks noGrp="1"/>
          </p:cNvSpPr>
          <p:nvPr>
            <p:ph idx="1"/>
          </p:nvPr>
        </p:nvSpPr>
        <p:spPr>
          <a:xfrm>
            <a:off x="804997" y="2272143"/>
            <a:ext cx="4706803" cy="3788830"/>
          </a:xfrm>
        </p:spPr>
        <p:txBody>
          <a:bodyPr anchor="ctr">
            <a:normAutofit/>
          </a:bodyPr>
          <a:lstStyle/>
          <a:p>
            <a:pPr marL="0" indent="0">
              <a:buNone/>
            </a:pPr>
            <a:r>
              <a:rPr lang="ja-JP" altLang="ja-JP" sz="3200" dirty="0">
                <a:solidFill>
                  <a:srgbClr val="000000"/>
                </a:solidFill>
              </a:rPr>
              <a:t>障害がある人もない人も</a:t>
            </a:r>
            <a:endParaRPr lang="en-US" altLang="ja-JP" sz="3200" dirty="0">
              <a:solidFill>
                <a:srgbClr val="000000"/>
              </a:solidFill>
            </a:endParaRPr>
          </a:p>
          <a:p>
            <a:pPr marL="0" indent="0">
              <a:buNone/>
            </a:pPr>
            <a:r>
              <a:rPr lang="ja-JP" altLang="ja-JP" sz="3200" dirty="0">
                <a:solidFill>
                  <a:srgbClr val="000000"/>
                </a:solidFill>
              </a:rPr>
              <a:t>共に</a:t>
            </a:r>
            <a:r>
              <a:rPr lang="ja-JP" altLang="en-US" sz="3200" dirty="0">
                <a:solidFill>
                  <a:srgbClr val="000000"/>
                </a:solidFill>
              </a:rPr>
              <a:t>生活し</a:t>
            </a:r>
            <a:endParaRPr lang="en-US" altLang="ja-JP" sz="3200" dirty="0">
              <a:solidFill>
                <a:srgbClr val="000000"/>
              </a:solidFill>
            </a:endParaRPr>
          </a:p>
          <a:p>
            <a:pPr marL="0" indent="0">
              <a:buNone/>
            </a:pPr>
            <a:r>
              <a:rPr lang="ja-JP" altLang="ja-JP" sz="3200" dirty="0">
                <a:solidFill>
                  <a:srgbClr val="000000"/>
                </a:solidFill>
              </a:rPr>
              <a:t>共に</a:t>
            </a:r>
            <a:r>
              <a:rPr lang="ja-JP" altLang="en-US" sz="3200" dirty="0">
                <a:solidFill>
                  <a:srgbClr val="000000"/>
                </a:solidFill>
              </a:rPr>
              <a:t>学ぶ</a:t>
            </a:r>
            <a:endParaRPr kumimoji="1" lang="ja-JP" altLang="en-US" sz="3200" dirty="0">
              <a:solidFill>
                <a:srgbClr val="000000"/>
              </a:solidFill>
            </a:endParaRPr>
          </a:p>
        </p:txBody>
      </p:sp>
    </p:spTree>
    <p:extLst>
      <p:ext uri="{BB962C8B-B14F-4D97-AF65-F5344CB8AC3E}">
        <p14:creationId xmlns:p14="http://schemas.microsoft.com/office/powerpoint/2010/main" val="2039435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室内, 人 が含まれている画像&#10;&#10;非常に高い精度で生成された説明">
            <a:extLst>
              <a:ext uri="{FF2B5EF4-FFF2-40B4-BE49-F238E27FC236}">
                <a16:creationId xmlns:a16="http://schemas.microsoft.com/office/drawing/2014/main" xmlns="" id="{F0C72FD7-71EA-482C-AB5B-304B76A281B1}"/>
              </a:ext>
            </a:extLst>
          </p:cNvPr>
          <p:cNvPicPr>
            <a:picLocks noChangeAspect="1"/>
          </p:cNvPicPr>
          <p:nvPr/>
        </p:nvPicPr>
        <p:blipFill rotWithShape="1">
          <a:blip r:embed="rId3">
            <a:extLst>
              <a:ext uri="{28A0092B-C50C-407E-A947-70E740481C1C}">
                <a14:useLocalDpi xmlns:a14="http://schemas.microsoft.com/office/drawing/2010/main" val="0"/>
              </a:ext>
            </a:extLst>
          </a:blip>
          <a:srcRect b="15414"/>
          <a:stretch/>
        </p:blipFill>
        <p:spPr>
          <a:xfrm>
            <a:off x="20" y="10"/>
            <a:ext cx="12191980" cy="6857990"/>
          </a:xfrm>
          <a:prstGeom prst="rect">
            <a:avLst/>
          </a:prstGeom>
        </p:spPr>
      </p:pic>
      <p:sp>
        <p:nvSpPr>
          <p:cNvPr id="10" name="Freeform 5">
            <a:extLst>
              <a:ext uri="{FF2B5EF4-FFF2-40B4-BE49-F238E27FC236}">
                <a16:creationId xmlns:a16="http://schemas.microsoft.com/office/drawing/2014/main" xmlns=""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テキスト ボックス 1">
            <a:extLst>
              <a:ext uri="{FF2B5EF4-FFF2-40B4-BE49-F238E27FC236}">
                <a16:creationId xmlns:a16="http://schemas.microsoft.com/office/drawing/2014/main" xmlns="" id="{4D4E5EDB-84E5-4F89-97F7-634C48399750}"/>
              </a:ext>
            </a:extLst>
          </p:cNvPr>
          <p:cNvSpPr txBox="1"/>
          <p:nvPr/>
        </p:nvSpPr>
        <p:spPr>
          <a:xfrm>
            <a:off x="8022021" y="3231931"/>
            <a:ext cx="3852041"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kumimoji="1" lang="ja-JP" altLang="en-US" sz="4000">
                <a:latin typeface="+mj-lt"/>
                <a:ea typeface="+mj-ea"/>
                <a:cs typeface="+mj-cs"/>
              </a:rPr>
              <a:t>学生が学生を</a:t>
            </a:r>
            <a:endParaRPr kumimoji="1" lang="en-US" altLang="ja-JP" sz="4000">
              <a:latin typeface="+mj-lt"/>
              <a:ea typeface="+mj-ea"/>
              <a:cs typeface="+mj-cs"/>
            </a:endParaRPr>
          </a:p>
          <a:p>
            <a:pPr algn="ctr">
              <a:lnSpc>
                <a:spcPct val="90000"/>
              </a:lnSpc>
              <a:spcBef>
                <a:spcPct val="0"/>
              </a:spcBef>
              <a:spcAft>
                <a:spcPts val="600"/>
              </a:spcAft>
            </a:pPr>
            <a:r>
              <a:rPr kumimoji="1" lang="ja-JP" altLang="en-US" sz="4000">
                <a:latin typeface="+mj-lt"/>
                <a:ea typeface="+mj-ea"/>
                <a:cs typeface="+mj-cs"/>
              </a:rPr>
              <a:t>介助する</a:t>
            </a:r>
            <a:endParaRPr kumimoji="1" lang="ja-JP" altLang="en-US" sz="4000" dirty="0">
              <a:latin typeface="+mj-lt"/>
              <a:ea typeface="+mj-ea"/>
              <a:cs typeface="+mj-cs"/>
            </a:endParaRPr>
          </a:p>
        </p:txBody>
      </p:sp>
      <p:cxnSp>
        <p:nvCxnSpPr>
          <p:cNvPr id="12" name="Straight Connector 11">
            <a:extLst>
              <a:ext uri="{FF2B5EF4-FFF2-40B4-BE49-F238E27FC236}">
                <a16:creationId xmlns:a16="http://schemas.microsoft.com/office/drawing/2014/main" xmlns=""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025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室内, 壁, 人, 床 が含まれている画像&#10;&#10;非常に高い精度で生成された説明">
            <a:extLst>
              <a:ext uri="{FF2B5EF4-FFF2-40B4-BE49-F238E27FC236}">
                <a16:creationId xmlns:a16="http://schemas.microsoft.com/office/drawing/2014/main" xmlns="" id="{8615ECFA-C721-4720-9B07-FDE4D7C7B059}"/>
              </a:ext>
            </a:extLst>
          </p:cNvPr>
          <p:cNvPicPr>
            <a:picLocks noChangeAspect="1"/>
          </p:cNvPicPr>
          <p:nvPr/>
        </p:nvPicPr>
        <p:blipFill rotWithShape="1">
          <a:blip r:embed="rId4">
            <a:extLst>
              <a:ext uri="{28A0092B-C50C-407E-A947-70E740481C1C}">
                <a14:useLocalDpi xmlns:a14="http://schemas.microsoft.com/office/drawing/2010/main" val="0"/>
              </a:ext>
            </a:extLst>
          </a:blip>
          <a:srcRect t="19489" b="5511"/>
          <a:stretch/>
        </p:blipFill>
        <p:spPr>
          <a:xfrm>
            <a:off x="20" y="10"/>
            <a:ext cx="12191980" cy="6857990"/>
          </a:xfrm>
          <a:prstGeom prst="rect">
            <a:avLst/>
          </a:prstGeom>
        </p:spPr>
      </p:pic>
      <p:sp>
        <p:nvSpPr>
          <p:cNvPr id="2" name="テキスト ボックス 1">
            <a:extLst>
              <a:ext uri="{FF2B5EF4-FFF2-40B4-BE49-F238E27FC236}">
                <a16:creationId xmlns:a16="http://schemas.microsoft.com/office/drawing/2014/main" xmlns="" id="{9104053B-F9EC-48EC-A443-33C13873BE08}"/>
              </a:ext>
            </a:extLst>
          </p:cNvPr>
          <p:cNvSpPr txBox="1"/>
          <p:nvPr/>
        </p:nvSpPr>
        <p:spPr>
          <a:xfrm>
            <a:off x="9182100" y="3352800"/>
            <a:ext cx="2492990" cy="1015663"/>
          </a:xfrm>
          <a:prstGeom prst="rect">
            <a:avLst/>
          </a:prstGeom>
          <a:noFill/>
        </p:spPr>
        <p:txBody>
          <a:bodyPr wrap="none" rtlCol="0">
            <a:spAutoFit/>
          </a:bodyPr>
          <a:lstStyle/>
          <a:p>
            <a:r>
              <a:rPr lang="ja-JP" altLang="en-US" sz="6000" b="1" spc="50" dirty="0">
                <a:ln w="9525" cmpd="sng">
                  <a:solidFill>
                    <a:schemeClr val="tx1"/>
                  </a:solidFill>
                  <a:prstDash val="solid"/>
                </a:ln>
                <a:solidFill>
                  <a:srgbClr val="70AD47">
                    <a:tint val="1000"/>
                  </a:srgbClr>
                </a:solidFill>
                <a:effectLst>
                  <a:glow rad="38100">
                    <a:schemeClr val="accent1">
                      <a:alpha val="40000"/>
                    </a:schemeClr>
                  </a:glow>
                  <a:outerShdw blurRad="50800" dist="38100" dir="2700000" algn="tl" rotWithShape="0">
                    <a:prstClr val="black">
                      <a:alpha val="40000"/>
                    </a:prstClr>
                  </a:outerShdw>
                </a:effectLst>
              </a:rPr>
              <a:t>雇用者</a:t>
            </a:r>
          </a:p>
        </p:txBody>
      </p:sp>
      <p:sp>
        <p:nvSpPr>
          <p:cNvPr id="5" name="テキスト ボックス 4">
            <a:extLst>
              <a:ext uri="{FF2B5EF4-FFF2-40B4-BE49-F238E27FC236}">
                <a16:creationId xmlns:a16="http://schemas.microsoft.com/office/drawing/2014/main" xmlns="" id="{5F8BC3A1-F2E5-45F2-ADFF-DDE44D7AEFA6}"/>
              </a:ext>
            </a:extLst>
          </p:cNvPr>
          <p:cNvSpPr txBox="1"/>
          <p:nvPr/>
        </p:nvSpPr>
        <p:spPr>
          <a:xfrm>
            <a:off x="859810" y="1803400"/>
            <a:ext cx="6391493" cy="1938992"/>
          </a:xfrm>
          <a:prstGeom prst="rect">
            <a:avLst/>
          </a:prstGeom>
          <a:noFill/>
        </p:spPr>
        <p:txBody>
          <a:bodyPr wrap="none" rtlCol="0">
            <a:spAutoFit/>
          </a:bodyPr>
          <a:lstStyle/>
          <a:p>
            <a:r>
              <a:rPr lang="ja-JP" altLang="en-US" sz="6000" b="1" spc="50" dirty="0">
                <a:ln w="9525" cmpd="sng">
                  <a:solidFill>
                    <a:schemeClr val="tx1"/>
                  </a:solidFill>
                  <a:prstDash val="solid"/>
                </a:ln>
                <a:solidFill>
                  <a:srgbClr val="70AD47">
                    <a:tint val="1000"/>
                  </a:srgbClr>
                </a:solidFill>
                <a:effectLst>
                  <a:glow rad="38100">
                    <a:schemeClr val="accent1">
                      <a:alpha val="40000"/>
                    </a:schemeClr>
                  </a:glow>
                  <a:outerShdw blurRad="50800" dist="38100" dir="2700000" algn="tl" rotWithShape="0">
                    <a:prstClr val="black">
                      <a:alpha val="40000"/>
                    </a:prstClr>
                  </a:outerShdw>
                </a:effectLst>
              </a:rPr>
              <a:t>介助をした分</a:t>
            </a:r>
            <a:endParaRPr lang="en-US" altLang="ja-JP" sz="6000" b="1" spc="50" dirty="0">
              <a:ln w="9525" cmpd="sng">
                <a:solidFill>
                  <a:schemeClr val="tx1"/>
                </a:solidFill>
                <a:prstDash val="solid"/>
              </a:ln>
              <a:solidFill>
                <a:srgbClr val="70AD47">
                  <a:tint val="1000"/>
                </a:srgbClr>
              </a:solidFill>
              <a:effectLst>
                <a:glow rad="38100">
                  <a:schemeClr val="accent1">
                    <a:alpha val="40000"/>
                  </a:schemeClr>
                </a:glow>
                <a:outerShdw blurRad="50800" dist="38100" dir="2700000" algn="tl" rotWithShape="0">
                  <a:prstClr val="black">
                    <a:alpha val="40000"/>
                  </a:prstClr>
                </a:outerShdw>
              </a:effectLst>
            </a:endParaRPr>
          </a:p>
          <a:p>
            <a:r>
              <a:rPr kumimoji="1" lang="ja-JP" altLang="en-US" sz="6000" b="1" spc="50" dirty="0">
                <a:ln w="9525" cmpd="sng">
                  <a:solidFill>
                    <a:schemeClr val="tx1"/>
                  </a:solidFill>
                  <a:prstDash val="solid"/>
                </a:ln>
                <a:solidFill>
                  <a:srgbClr val="70AD47">
                    <a:tint val="1000"/>
                  </a:srgbClr>
                </a:solidFill>
                <a:effectLst>
                  <a:glow rad="38100">
                    <a:schemeClr val="accent1">
                      <a:alpha val="40000"/>
                    </a:schemeClr>
                  </a:glow>
                  <a:outerShdw blurRad="50800" dist="38100" dir="2700000" algn="tl" rotWithShape="0">
                    <a:prstClr val="black">
                      <a:alpha val="40000"/>
                    </a:prstClr>
                  </a:outerShdw>
                </a:effectLst>
              </a:rPr>
              <a:t>お給料がもらえる</a:t>
            </a:r>
          </a:p>
        </p:txBody>
      </p:sp>
      <p:sp>
        <p:nvSpPr>
          <p:cNvPr id="6" name="テキスト ボックス 5">
            <a:extLst>
              <a:ext uri="{FF2B5EF4-FFF2-40B4-BE49-F238E27FC236}">
                <a16:creationId xmlns:a16="http://schemas.microsoft.com/office/drawing/2014/main" xmlns="" id="{EB1772AF-73B0-4960-AD56-57E87ED6DAE9}"/>
              </a:ext>
            </a:extLst>
          </p:cNvPr>
          <p:cNvSpPr txBox="1"/>
          <p:nvPr/>
        </p:nvSpPr>
        <p:spPr>
          <a:xfrm>
            <a:off x="9217508" y="5366275"/>
            <a:ext cx="1736373" cy="1015663"/>
          </a:xfrm>
          <a:prstGeom prst="rect">
            <a:avLst/>
          </a:prstGeom>
          <a:noFill/>
        </p:spPr>
        <p:txBody>
          <a:bodyPr wrap="none" rtlCol="0">
            <a:spAutoFit/>
          </a:bodyPr>
          <a:lstStyle/>
          <a:p>
            <a:r>
              <a:rPr lang="ja-JP" altLang="en-US" sz="6000" b="1" dirty="0">
                <a:ln w="6600">
                  <a:solidFill>
                    <a:schemeClr val="accent2"/>
                  </a:solidFill>
                  <a:prstDash val="solid"/>
                </a:ln>
                <a:solidFill>
                  <a:srgbClr val="FFFFFF"/>
                </a:solidFill>
                <a:effectLst>
                  <a:outerShdw dist="38100" dir="2700000" algn="tl" rotWithShape="0">
                    <a:schemeClr val="accent2"/>
                  </a:outerShdw>
                </a:effectLst>
              </a:rPr>
              <a:t>責任</a:t>
            </a:r>
          </a:p>
        </p:txBody>
      </p:sp>
      <p:sp>
        <p:nvSpPr>
          <p:cNvPr id="7" name="テキスト ボックス 6">
            <a:extLst>
              <a:ext uri="{FF2B5EF4-FFF2-40B4-BE49-F238E27FC236}">
                <a16:creationId xmlns:a16="http://schemas.microsoft.com/office/drawing/2014/main" xmlns="" id="{A911FE43-991A-4AB8-9EE3-6C0E4F9DB7FB}"/>
              </a:ext>
            </a:extLst>
          </p:cNvPr>
          <p:cNvSpPr txBox="1"/>
          <p:nvPr/>
        </p:nvSpPr>
        <p:spPr>
          <a:xfrm>
            <a:off x="6684566" y="4495129"/>
            <a:ext cx="2954655" cy="923330"/>
          </a:xfrm>
          <a:prstGeom prst="rect">
            <a:avLst/>
          </a:prstGeom>
          <a:noFill/>
        </p:spPr>
        <p:txBody>
          <a:bodyPr wrap="none" rtlCol="0">
            <a:spAutoFit/>
          </a:bodyPr>
          <a:lstStyle/>
          <a:p>
            <a:r>
              <a:rPr lang="ja-JP" altLang="en-US" sz="5400" b="1" dirty="0">
                <a:ln w="6600">
                  <a:solidFill>
                    <a:schemeClr val="accent2"/>
                  </a:solidFill>
                  <a:prstDash val="solid"/>
                </a:ln>
                <a:solidFill>
                  <a:srgbClr val="FFFFFF"/>
                </a:solidFill>
                <a:effectLst>
                  <a:outerShdw dist="38100" dir="2700000" algn="tl" rotWithShape="0">
                    <a:schemeClr val="accent2"/>
                  </a:outerShdw>
                </a:effectLst>
              </a:rPr>
              <a:t>自己決定</a:t>
            </a:r>
          </a:p>
        </p:txBody>
      </p:sp>
    </p:spTree>
    <p:custDataLst>
      <p:tags r:id="rId1"/>
    </p:custDataLst>
    <p:extLst>
      <p:ext uri="{BB962C8B-B14F-4D97-AF65-F5344CB8AC3E}">
        <p14:creationId xmlns:p14="http://schemas.microsoft.com/office/powerpoint/2010/main" val="409241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9">
            <a:extLst>
              <a:ext uri="{FF2B5EF4-FFF2-40B4-BE49-F238E27FC236}">
                <a16:creationId xmlns:a16="http://schemas.microsoft.com/office/drawing/2014/main" xmlns="" id="{4351DFE5-F63D-4BE0-BDA9-E3EB88F01A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02DD2BC0-6F29-4B4F-8D61-2DCF6D2E8E7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タイトル 1">
            <a:extLst>
              <a:ext uri="{FF2B5EF4-FFF2-40B4-BE49-F238E27FC236}">
                <a16:creationId xmlns:a16="http://schemas.microsoft.com/office/drawing/2014/main" xmlns="" id="{FC9B66A8-D819-481D-9C52-4A521706372C}"/>
              </a:ext>
            </a:extLst>
          </p:cNvPr>
          <p:cNvSpPr>
            <a:spLocks noGrp="1"/>
          </p:cNvSpPr>
          <p:nvPr>
            <p:ph type="title"/>
          </p:nvPr>
        </p:nvSpPr>
        <p:spPr>
          <a:xfrm>
            <a:off x="1179226" y="826680"/>
            <a:ext cx="9833548" cy="1325563"/>
          </a:xfrm>
        </p:spPr>
        <p:txBody>
          <a:bodyPr>
            <a:normAutofit/>
          </a:bodyPr>
          <a:lstStyle/>
          <a:p>
            <a:pPr algn="ctr"/>
            <a:r>
              <a:rPr kumimoji="1" lang="ja-JP" altLang="en-US" sz="4000">
                <a:solidFill>
                  <a:srgbClr val="FFFFFF"/>
                </a:solidFill>
              </a:rPr>
              <a:t>障害のある学生も、一日の全てを自分で決められる</a:t>
            </a:r>
          </a:p>
        </p:txBody>
      </p:sp>
      <p:graphicFrame>
        <p:nvGraphicFramePr>
          <p:cNvPr id="24" name="コンテンツ プレースホルダー 2">
            <a:extLst>
              <a:ext uri="{FF2B5EF4-FFF2-40B4-BE49-F238E27FC236}">
                <a16:creationId xmlns:a16="http://schemas.microsoft.com/office/drawing/2014/main" xmlns="" id="{26C810E3-A625-4DFD-8D18-3DAA6DC626B3}"/>
              </a:ext>
            </a:extLst>
          </p:cNvPr>
          <p:cNvGraphicFramePr>
            <a:graphicFrameLocks noGrp="1"/>
          </p:cNvGraphicFramePr>
          <p:nvPr>
            <p:ph idx="1"/>
            <p:extLst>
              <p:ext uri="{D42A27DB-BD31-4B8C-83A1-F6EECF244321}">
                <p14:modId xmlns:p14="http://schemas.microsoft.com/office/powerpoint/2010/main" val="665195033"/>
              </p:ext>
            </p:extLst>
          </p:nvPr>
        </p:nvGraphicFramePr>
        <p:xfrm>
          <a:off x="1036320" y="2899956"/>
          <a:ext cx="10119360" cy="3131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28639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C80C0E62-3749-4258-AC04-496374B4450E}"/>
              </a:ext>
            </a:extLst>
          </p:cNvPr>
          <p:cNvSpPr>
            <a:spLocks noGrp="1"/>
          </p:cNvSpPr>
          <p:nvPr>
            <p:ph type="title"/>
          </p:nvPr>
        </p:nvSpPr>
        <p:spPr/>
        <p:txBody>
          <a:bodyPr/>
          <a:lstStyle/>
          <a:p>
            <a:pPr algn="ctr"/>
            <a:r>
              <a:rPr kumimoji="1" lang="ja-JP" altLang="en-US" dirty="0"/>
              <a:t>日本での生活</a:t>
            </a:r>
          </a:p>
        </p:txBody>
      </p:sp>
      <p:sp>
        <p:nvSpPr>
          <p:cNvPr id="3" name="テキスト プレースホルダー 2">
            <a:extLst>
              <a:ext uri="{FF2B5EF4-FFF2-40B4-BE49-F238E27FC236}">
                <a16:creationId xmlns:a16="http://schemas.microsoft.com/office/drawing/2014/main" xmlns="" id="{B2A7765E-0F56-4F24-BB9F-3C9E4FE1B79C}"/>
              </a:ext>
            </a:extLst>
          </p:cNvPr>
          <p:cNvSpPr>
            <a:spLocks noGrp="1"/>
          </p:cNvSpPr>
          <p:nvPr>
            <p:ph type="body" idx="1"/>
          </p:nvPr>
        </p:nvSpPr>
        <p:spPr>
          <a:xfrm>
            <a:off x="839788" y="1401763"/>
            <a:ext cx="5157787" cy="823912"/>
          </a:xfrm>
        </p:spPr>
        <p:txBody>
          <a:bodyPr>
            <a:normAutofit/>
          </a:bodyPr>
          <a:lstStyle/>
          <a:p>
            <a:pPr algn="ctr"/>
            <a:r>
              <a:rPr kumimoji="1" lang="ja-JP" altLang="en-US" sz="3200" b="0" dirty="0"/>
              <a:t>友達や恋人、会社</a:t>
            </a:r>
          </a:p>
        </p:txBody>
      </p:sp>
      <p:sp>
        <p:nvSpPr>
          <p:cNvPr id="5" name="テキスト プレースホルダー 4">
            <a:extLst>
              <a:ext uri="{FF2B5EF4-FFF2-40B4-BE49-F238E27FC236}">
                <a16:creationId xmlns:a16="http://schemas.microsoft.com/office/drawing/2014/main" xmlns="" id="{3264889B-83C7-45D1-B5A9-0AC1AB9192E7}"/>
              </a:ext>
            </a:extLst>
          </p:cNvPr>
          <p:cNvSpPr>
            <a:spLocks noGrp="1"/>
          </p:cNvSpPr>
          <p:nvPr>
            <p:ph type="body" sz="quarter" idx="3"/>
          </p:nvPr>
        </p:nvSpPr>
        <p:spPr>
          <a:xfrm>
            <a:off x="6172200" y="1401763"/>
            <a:ext cx="5183188" cy="823912"/>
          </a:xfrm>
        </p:spPr>
        <p:txBody>
          <a:bodyPr>
            <a:normAutofit/>
          </a:bodyPr>
          <a:lstStyle/>
          <a:p>
            <a:pPr algn="ctr"/>
            <a:r>
              <a:rPr kumimoji="1" lang="ja-JP" altLang="en-US" sz="3200" b="0" dirty="0"/>
              <a:t>家族やヘルパーさん</a:t>
            </a:r>
          </a:p>
        </p:txBody>
      </p:sp>
      <p:sp>
        <p:nvSpPr>
          <p:cNvPr id="15" name="フリーフォーム: 図形 14">
            <a:extLst>
              <a:ext uri="{FF2B5EF4-FFF2-40B4-BE49-F238E27FC236}">
                <a16:creationId xmlns:a16="http://schemas.microsoft.com/office/drawing/2014/main" xmlns="" id="{F0585A71-701C-4321-A74A-B67C1C2F9AC2}"/>
              </a:ext>
            </a:extLst>
          </p:cNvPr>
          <p:cNvSpPr/>
          <p:nvPr/>
        </p:nvSpPr>
        <p:spPr>
          <a:xfrm>
            <a:off x="5537200" y="1701800"/>
            <a:ext cx="609600" cy="4826000"/>
          </a:xfrm>
          <a:custGeom>
            <a:avLst/>
            <a:gdLst>
              <a:gd name="connsiteX0" fmla="*/ 457200 w 609600"/>
              <a:gd name="connsiteY0" fmla="*/ 0 h 4826000"/>
              <a:gd name="connsiteX1" fmla="*/ 38100 w 609600"/>
              <a:gd name="connsiteY1" fmla="*/ 889000 h 4826000"/>
              <a:gd name="connsiteX2" fmla="*/ 533400 w 609600"/>
              <a:gd name="connsiteY2" fmla="*/ 1587500 h 4826000"/>
              <a:gd name="connsiteX3" fmla="*/ 38100 w 609600"/>
              <a:gd name="connsiteY3" fmla="*/ 2603500 h 4826000"/>
              <a:gd name="connsiteX4" fmla="*/ 609600 w 609600"/>
              <a:gd name="connsiteY4" fmla="*/ 3200400 h 4826000"/>
              <a:gd name="connsiteX5" fmla="*/ 0 w 609600"/>
              <a:gd name="connsiteY5" fmla="*/ 4216400 h 4826000"/>
              <a:gd name="connsiteX6" fmla="*/ 596900 w 609600"/>
              <a:gd name="connsiteY6" fmla="*/ 4826000 h 48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 h="4826000">
                <a:moveTo>
                  <a:pt x="457200" y="0"/>
                </a:moveTo>
                <a:lnTo>
                  <a:pt x="38100" y="889000"/>
                </a:lnTo>
                <a:lnTo>
                  <a:pt x="533400" y="1587500"/>
                </a:lnTo>
                <a:lnTo>
                  <a:pt x="38100" y="2603500"/>
                </a:lnTo>
                <a:lnTo>
                  <a:pt x="609600" y="3200400"/>
                </a:lnTo>
                <a:lnTo>
                  <a:pt x="0" y="4216400"/>
                </a:lnTo>
                <a:lnTo>
                  <a:pt x="596900" y="4826000"/>
                </a:lnTo>
              </a:path>
            </a:pathLst>
          </a:cu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kumimoji="1" lang="ja-JP" altLang="en-US"/>
          </a:p>
        </p:txBody>
      </p:sp>
      <p:grpSp>
        <p:nvGrpSpPr>
          <p:cNvPr id="6" name="グループ化 5">
            <a:extLst>
              <a:ext uri="{FF2B5EF4-FFF2-40B4-BE49-F238E27FC236}">
                <a16:creationId xmlns:a16="http://schemas.microsoft.com/office/drawing/2014/main" xmlns="" id="{15184802-5033-4D0C-8A75-027EBF43329B}"/>
              </a:ext>
            </a:extLst>
          </p:cNvPr>
          <p:cNvGrpSpPr/>
          <p:nvPr/>
        </p:nvGrpSpPr>
        <p:grpSpPr>
          <a:xfrm>
            <a:off x="6198654" y="2289174"/>
            <a:ext cx="5652034" cy="4425267"/>
            <a:chOff x="6198654" y="2289174"/>
            <a:chExt cx="5652034" cy="4425267"/>
          </a:xfrm>
        </p:grpSpPr>
        <p:pic>
          <p:nvPicPr>
            <p:cNvPr id="8" name="図 7">
              <a:extLst>
                <a:ext uri="{FF2B5EF4-FFF2-40B4-BE49-F238E27FC236}">
                  <a16:creationId xmlns:a16="http://schemas.microsoft.com/office/drawing/2014/main" xmlns="" id="{87032175-6742-4156-A9CA-6E344C8900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0" y="2289174"/>
              <a:ext cx="2274504" cy="2198687"/>
            </a:xfrm>
            <a:prstGeom prst="rect">
              <a:avLst/>
            </a:prstGeom>
          </p:spPr>
        </p:pic>
        <p:pic>
          <p:nvPicPr>
            <p:cNvPr id="10" name="図 9" descr="テキスト が含まれている画像&#10;&#10;高い精度で生成された説明">
              <a:extLst>
                <a:ext uri="{FF2B5EF4-FFF2-40B4-BE49-F238E27FC236}">
                  <a16:creationId xmlns:a16="http://schemas.microsoft.com/office/drawing/2014/main" xmlns="" id="{9BCBB463-6BB0-4964-833C-E8B8262273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5800" y="2360613"/>
              <a:ext cx="2145530" cy="2124075"/>
            </a:xfrm>
            <a:prstGeom prst="rect">
              <a:avLst/>
            </a:prstGeom>
          </p:spPr>
        </p:pic>
        <p:pic>
          <p:nvPicPr>
            <p:cNvPr id="12" name="図 11">
              <a:extLst>
                <a:ext uri="{FF2B5EF4-FFF2-40B4-BE49-F238E27FC236}">
                  <a16:creationId xmlns:a16="http://schemas.microsoft.com/office/drawing/2014/main" xmlns="" id="{D2B115F8-4DAB-4F37-80FD-71B6AB005A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0750" y="4332287"/>
              <a:ext cx="1166813" cy="1166813"/>
            </a:xfrm>
            <a:prstGeom prst="rect">
              <a:avLst/>
            </a:prstGeom>
          </p:spPr>
        </p:pic>
        <p:pic>
          <p:nvPicPr>
            <p:cNvPr id="14" name="図 13">
              <a:extLst>
                <a:ext uri="{FF2B5EF4-FFF2-40B4-BE49-F238E27FC236}">
                  <a16:creationId xmlns:a16="http://schemas.microsoft.com/office/drawing/2014/main" xmlns="" id="{B21236B6-076B-4243-BE0B-D94576F512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5786" y="4926917"/>
              <a:ext cx="1894902" cy="1787524"/>
            </a:xfrm>
            <a:prstGeom prst="rect">
              <a:avLst/>
            </a:prstGeom>
          </p:spPr>
        </p:pic>
        <p:pic>
          <p:nvPicPr>
            <p:cNvPr id="25" name="図 24">
              <a:extLst>
                <a:ext uri="{FF2B5EF4-FFF2-40B4-BE49-F238E27FC236}">
                  <a16:creationId xmlns:a16="http://schemas.microsoft.com/office/drawing/2014/main" xmlns="" id="{BCC809AA-2C11-4F82-933A-4FD5AC9F9A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98654" y="4802188"/>
              <a:ext cx="2352005" cy="1787524"/>
            </a:xfrm>
            <a:prstGeom prst="rect">
              <a:avLst/>
            </a:prstGeom>
          </p:spPr>
        </p:pic>
      </p:grpSp>
      <p:grpSp>
        <p:nvGrpSpPr>
          <p:cNvPr id="4" name="グループ化 3">
            <a:extLst>
              <a:ext uri="{FF2B5EF4-FFF2-40B4-BE49-F238E27FC236}">
                <a16:creationId xmlns:a16="http://schemas.microsoft.com/office/drawing/2014/main" xmlns="" id="{40FCC3DA-0A28-4EDD-AD54-408BE5087135}"/>
              </a:ext>
            </a:extLst>
          </p:cNvPr>
          <p:cNvGrpSpPr/>
          <p:nvPr/>
        </p:nvGrpSpPr>
        <p:grpSpPr>
          <a:xfrm>
            <a:off x="234950" y="2366962"/>
            <a:ext cx="5031172" cy="4313238"/>
            <a:chOff x="234950" y="2366962"/>
            <a:chExt cx="5031172" cy="4313238"/>
          </a:xfrm>
        </p:grpSpPr>
        <p:pic>
          <p:nvPicPr>
            <p:cNvPr id="17" name="図 16" descr="おもちゃ, 人形 が含まれている画像&#10;&#10;非常に高い精度で生成された説明">
              <a:extLst>
                <a:ext uri="{FF2B5EF4-FFF2-40B4-BE49-F238E27FC236}">
                  <a16:creationId xmlns:a16="http://schemas.microsoft.com/office/drawing/2014/main" xmlns="" id="{C203791F-2D0B-45D0-BA33-883F158663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950" y="2366962"/>
              <a:ext cx="2857500" cy="2124075"/>
            </a:xfrm>
            <a:prstGeom prst="rect">
              <a:avLst/>
            </a:prstGeom>
          </p:spPr>
        </p:pic>
        <p:pic>
          <p:nvPicPr>
            <p:cNvPr id="23" name="図 22">
              <a:extLst>
                <a:ext uri="{FF2B5EF4-FFF2-40B4-BE49-F238E27FC236}">
                  <a16:creationId xmlns:a16="http://schemas.microsoft.com/office/drawing/2014/main" xmlns="" id="{03F3990F-D812-49AA-A95E-4D24E958F9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38885" y="2574926"/>
              <a:ext cx="2027237" cy="2027237"/>
            </a:xfrm>
            <a:prstGeom prst="rect">
              <a:avLst/>
            </a:prstGeom>
          </p:spPr>
        </p:pic>
        <p:pic>
          <p:nvPicPr>
            <p:cNvPr id="27" name="図 26" descr="おもちゃ が含まれている画像&#10;&#10;高い精度で生成された説明">
              <a:extLst>
                <a:ext uri="{FF2B5EF4-FFF2-40B4-BE49-F238E27FC236}">
                  <a16:creationId xmlns:a16="http://schemas.microsoft.com/office/drawing/2014/main" xmlns="" id="{831CD047-CBFB-4AF3-9C93-07CF2A2805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0059" y="4484688"/>
              <a:ext cx="2043112" cy="2043112"/>
            </a:xfrm>
            <a:prstGeom prst="rect">
              <a:avLst/>
            </a:prstGeom>
          </p:spPr>
        </p:pic>
        <p:pic>
          <p:nvPicPr>
            <p:cNvPr id="29" name="図 28">
              <a:extLst>
                <a:ext uri="{FF2B5EF4-FFF2-40B4-BE49-F238E27FC236}">
                  <a16:creationId xmlns:a16="http://schemas.microsoft.com/office/drawing/2014/main" xmlns="" id="{1FB0B570-1E68-401C-A542-5FD1A26776E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62852" y="4764088"/>
              <a:ext cx="1462681" cy="1916112"/>
            </a:xfrm>
            <a:prstGeom prst="rect">
              <a:avLst/>
            </a:prstGeom>
          </p:spPr>
        </p:pic>
      </p:grpSp>
    </p:spTree>
    <p:custDataLst>
      <p:tags r:id="rId1"/>
    </p:custDataLst>
    <p:extLst>
      <p:ext uri="{BB962C8B-B14F-4D97-AF65-F5344CB8AC3E}">
        <p14:creationId xmlns:p14="http://schemas.microsoft.com/office/powerpoint/2010/main" val="145845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1000"/>
                                        <p:tgtEl>
                                          <p:spTgt spid="5">
                                            <p:txEl>
                                              <p:pRg st="0" end="0"/>
                                            </p:txEl>
                                          </p:spTgt>
                                        </p:tgtEl>
                                      </p:cBhvr>
                                    </p:animEffect>
                                    <p:anim calcmode="lin" valueType="num">
                                      <p:cBhvr>
                                        <p:cTn id="2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xmlns="" id="{48A740BC-A0AA-45E0-B899-2AE9C6FE11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913121" y="-2"/>
            <a:ext cx="6278879" cy="6858002"/>
          </a:xfrm>
          <a:custGeom>
            <a:avLst/>
            <a:gdLst>
              <a:gd name="connsiteX0" fmla="*/ 45572 w 6278879"/>
              <a:gd name="connsiteY0" fmla="*/ 0 h 6858002"/>
              <a:gd name="connsiteX1" fmla="*/ 6278879 w 6278879"/>
              <a:gd name="connsiteY1" fmla="*/ 0 h 6858002"/>
              <a:gd name="connsiteX2" fmla="*/ 6278879 w 6278879"/>
              <a:gd name="connsiteY2" fmla="*/ 6858002 h 6858002"/>
              <a:gd name="connsiteX3" fmla="*/ 3292308 w 6278879"/>
              <a:gd name="connsiteY3" fmla="*/ 6858002 h 6858002"/>
              <a:gd name="connsiteX4" fmla="*/ 3181526 w 6278879"/>
              <a:gd name="connsiteY4" fmla="*/ 6786982 h 6858002"/>
              <a:gd name="connsiteX5" fmla="*/ 0 w 6278879"/>
              <a:gd name="connsiteY5" fmla="*/ 803254 h 6858002"/>
              <a:gd name="connsiteX6" fmla="*/ 37255 w 6278879"/>
              <a:gd name="connsiteY6" fmla="*/ 65447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9" h="6858002">
                <a:moveTo>
                  <a:pt x="45572" y="0"/>
                </a:moveTo>
                <a:lnTo>
                  <a:pt x="6278879" y="0"/>
                </a:lnTo>
                <a:lnTo>
                  <a:pt x="6278879" y="6858002"/>
                </a:lnTo>
                <a:lnTo>
                  <a:pt x="3292308" y="6858002"/>
                </a:lnTo>
                <a:lnTo>
                  <a:pt x="3181526" y="6786982"/>
                </a:lnTo>
                <a:cubicBezTo>
                  <a:pt x="1262021" y="5490191"/>
                  <a:pt x="0" y="3294103"/>
                  <a:pt x="0" y="803254"/>
                </a:cubicBezTo>
                <a:cubicBezTo>
                  <a:pt x="0" y="554169"/>
                  <a:pt x="12620" y="308032"/>
                  <a:pt x="37255" y="65447"/>
                </a:cubicBez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xmlns="" id="{EFAAADA8-0419-40BE-BBF6-8F04B59F779C}"/>
              </a:ext>
            </a:extLst>
          </p:cNvPr>
          <p:cNvSpPr>
            <a:spLocks noGrp="1"/>
          </p:cNvSpPr>
          <p:nvPr>
            <p:ph type="title"/>
          </p:nvPr>
        </p:nvSpPr>
        <p:spPr>
          <a:xfrm>
            <a:off x="655320" y="365125"/>
            <a:ext cx="9013052" cy="1623312"/>
          </a:xfrm>
        </p:spPr>
        <p:txBody>
          <a:bodyPr anchor="b">
            <a:normAutofit/>
          </a:bodyPr>
          <a:lstStyle/>
          <a:p>
            <a:r>
              <a:rPr lang="ja-JP" altLang="en-US" sz="4000"/>
              <a:t>お話する内容</a:t>
            </a:r>
            <a:endParaRPr kumimoji="1" lang="ja-JP" altLang="en-US" sz="4000"/>
          </a:p>
        </p:txBody>
      </p:sp>
      <p:cxnSp>
        <p:nvCxnSpPr>
          <p:cNvPr id="10" name="Straight Arrow Connector 9">
            <a:extLst>
              <a:ext uri="{FF2B5EF4-FFF2-40B4-BE49-F238E27FC236}">
                <a16:creationId xmlns:a16="http://schemas.microsoft.com/office/drawing/2014/main" xmlns="" id="{B874EF51-C858-4BB9-97C3-D1775578712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63661" y="2316480"/>
            <a:ext cx="82296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4" name="コンテンツ プレースホルダー 2">
            <a:extLst>
              <a:ext uri="{FF2B5EF4-FFF2-40B4-BE49-F238E27FC236}">
                <a16:creationId xmlns:a16="http://schemas.microsoft.com/office/drawing/2014/main" xmlns="" id="{95197AE8-FE51-4F35-BD1C-13050DBA1EC6}"/>
              </a:ext>
            </a:extLst>
          </p:cNvPr>
          <p:cNvSpPr>
            <a:spLocks noGrp="1"/>
          </p:cNvSpPr>
          <p:nvPr>
            <p:ph idx="1"/>
          </p:nvPr>
        </p:nvSpPr>
        <p:spPr>
          <a:xfrm>
            <a:off x="655320" y="2644518"/>
            <a:ext cx="9013052" cy="3953989"/>
          </a:xfrm>
        </p:spPr>
        <p:txBody>
          <a:bodyPr>
            <a:normAutofit/>
          </a:bodyPr>
          <a:lstStyle/>
          <a:p>
            <a:pPr marL="514350" indent="-514350">
              <a:buFont typeface="+mj-lt"/>
              <a:buAutoNum type="arabicPeriod"/>
            </a:pPr>
            <a:r>
              <a:rPr kumimoji="1" lang="ja-JP" altLang="en-US" dirty="0"/>
              <a:t>自己紹介</a:t>
            </a:r>
            <a:endParaRPr kumimoji="1" lang="en-US" altLang="ja-JP" dirty="0"/>
          </a:p>
          <a:p>
            <a:pPr marL="514350" indent="-514350">
              <a:buFont typeface="+mj-lt"/>
              <a:buAutoNum type="arabicPeriod"/>
            </a:pPr>
            <a:r>
              <a:rPr lang="ja-JP" altLang="en-US" dirty="0"/>
              <a:t>頚損損傷について</a:t>
            </a:r>
            <a:endParaRPr lang="en-US" altLang="ja-JP" dirty="0"/>
          </a:p>
          <a:p>
            <a:pPr marL="514350" indent="-514350">
              <a:buFont typeface="+mj-lt"/>
              <a:buAutoNum type="arabicPeriod"/>
            </a:pPr>
            <a:r>
              <a:rPr kumimoji="1" lang="ja-JP" altLang="en-US" dirty="0"/>
              <a:t>デンマーク留学</a:t>
            </a:r>
            <a:endParaRPr kumimoji="1" lang="en-US" altLang="ja-JP" dirty="0"/>
          </a:p>
          <a:p>
            <a:pPr marL="971550" lvl="1" indent="-514350">
              <a:buFont typeface="+mj-lt"/>
              <a:buAutoNum type="arabicPeriod"/>
            </a:pPr>
            <a:r>
              <a:rPr lang="ja-JP" altLang="en-US" sz="2800" dirty="0"/>
              <a:t>エグモントホイスコーレンという学校</a:t>
            </a:r>
            <a:endParaRPr lang="en-US" altLang="ja-JP" sz="2800" dirty="0"/>
          </a:p>
          <a:p>
            <a:pPr marL="971550" lvl="1" indent="-514350">
              <a:buFont typeface="+mj-lt"/>
              <a:buAutoNum type="arabicPeriod"/>
            </a:pPr>
            <a:r>
              <a:rPr kumimoji="1" lang="ja-JP" altLang="en-US" sz="2800" dirty="0"/>
              <a:t>エグモントでのノーマライゼーション</a:t>
            </a:r>
            <a:endParaRPr kumimoji="1" lang="en-US" altLang="ja-JP" sz="2800" dirty="0"/>
          </a:p>
          <a:p>
            <a:pPr marL="971550" lvl="1" indent="-514350">
              <a:buFont typeface="+mj-lt"/>
              <a:buAutoNum type="arabicPeriod"/>
            </a:pPr>
            <a:r>
              <a:rPr lang="ja-JP" altLang="en-US" sz="2800" dirty="0"/>
              <a:t>エグモントで学んだこと</a:t>
            </a:r>
            <a:endParaRPr kumimoji="1" lang="en-US" altLang="ja-JP" sz="2800" dirty="0"/>
          </a:p>
          <a:p>
            <a:pPr marL="514350" indent="-514350">
              <a:buFont typeface="+mj-lt"/>
              <a:buAutoNum type="arabicPeriod"/>
            </a:pPr>
            <a:r>
              <a:rPr lang="ja-JP" altLang="en-US" dirty="0"/>
              <a:t>現在の活動</a:t>
            </a:r>
            <a:endParaRPr kumimoji="1" lang="ja-JP" altLang="en-US" dirty="0"/>
          </a:p>
        </p:txBody>
      </p:sp>
    </p:spTree>
    <p:extLst>
      <p:ext uri="{BB962C8B-B14F-4D97-AF65-F5344CB8AC3E}">
        <p14:creationId xmlns:p14="http://schemas.microsoft.com/office/powerpoint/2010/main" val="42711090"/>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C80C0E62-3749-4258-AC04-496374B4450E}"/>
              </a:ext>
            </a:extLst>
          </p:cNvPr>
          <p:cNvSpPr>
            <a:spLocks noGrp="1"/>
          </p:cNvSpPr>
          <p:nvPr>
            <p:ph type="title"/>
          </p:nvPr>
        </p:nvSpPr>
        <p:spPr/>
        <p:txBody>
          <a:bodyPr/>
          <a:lstStyle/>
          <a:p>
            <a:pPr algn="ctr"/>
            <a:r>
              <a:rPr lang="ja-JP" altLang="en-US" dirty="0"/>
              <a:t>エグモント</a:t>
            </a:r>
            <a:r>
              <a:rPr kumimoji="1" lang="ja-JP" altLang="en-US" dirty="0"/>
              <a:t>での生活</a:t>
            </a:r>
          </a:p>
        </p:txBody>
      </p:sp>
      <p:pic>
        <p:nvPicPr>
          <p:cNvPr id="9" name="図 8">
            <a:extLst>
              <a:ext uri="{FF2B5EF4-FFF2-40B4-BE49-F238E27FC236}">
                <a16:creationId xmlns:a16="http://schemas.microsoft.com/office/drawing/2014/main" xmlns="" id="{CE552BBA-5EAC-4995-BB5E-12A877F42A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0597" y="1862137"/>
            <a:ext cx="2274504" cy="2198687"/>
          </a:xfrm>
          <a:prstGeom prst="rect">
            <a:avLst/>
          </a:prstGeom>
        </p:spPr>
      </p:pic>
      <p:pic>
        <p:nvPicPr>
          <p:cNvPr id="10" name="図 9" descr="テキスト が含まれている画像&#10;&#10;高い精度で生成された説明">
            <a:extLst>
              <a:ext uri="{FF2B5EF4-FFF2-40B4-BE49-F238E27FC236}">
                <a16:creationId xmlns:a16="http://schemas.microsoft.com/office/drawing/2014/main" xmlns="" id="{A8B348B1-82BE-41AB-AA6D-B89434E754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0368" y="4492622"/>
            <a:ext cx="2145530" cy="2124075"/>
          </a:xfrm>
          <a:prstGeom prst="rect">
            <a:avLst/>
          </a:prstGeom>
        </p:spPr>
      </p:pic>
      <p:pic>
        <p:nvPicPr>
          <p:cNvPr id="12" name="図 11" descr="おもちゃ, 人形 が含まれている画像&#10;&#10;非常に高い精度で生成された説明">
            <a:extLst>
              <a:ext uri="{FF2B5EF4-FFF2-40B4-BE49-F238E27FC236}">
                <a16:creationId xmlns:a16="http://schemas.microsoft.com/office/drawing/2014/main" xmlns="" id="{176C2293-F6AD-4D23-8566-AC6E0E248F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798" y="4575172"/>
            <a:ext cx="2857500" cy="2124075"/>
          </a:xfrm>
          <a:prstGeom prst="rect">
            <a:avLst/>
          </a:prstGeom>
        </p:spPr>
      </p:pic>
      <p:pic>
        <p:nvPicPr>
          <p:cNvPr id="13" name="図 12">
            <a:extLst>
              <a:ext uri="{FF2B5EF4-FFF2-40B4-BE49-F238E27FC236}">
                <a16:creationId xmlns:a16="http://schemas.microsoft.com/office/drawing/2014/main" xmlns="" id="{1577E6AD-C4FB-4C57-8003-6C52D8272F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3500" y="2470149"/>
            <a:ext cx="1105191" cy="1447800"/>
          </a:xfrm>
          <a:prstGeom prst="rect">
            <a:avLst/>
          </a:prstGeom>
        </p:spPr>
      </p:pic>
      <p:pic>
        <p:nvPicPr>
          <p:cNvPr id="15" name="図 14" descr="おもちゃ, 人形 が含まれている画像&#10;&#10;非常に高い精度で生成された説明">
            <a:extLst>
              <a:ext uri="{FF2B5EF4-FFF2-40B4-BE49-F238E27FC236}">
                <a16:creationId xmlns:a16="http://schemas.microsoft.com/office/drawing/2014/main" xmlns="" id="{63CF9B9F-045A-4BE2-8FB5-E24229AB39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59392" y="2205036"/>
            <a:ext cx="1560542" cy="1654175"/>
          </a:xfrm>
          <a:prstGeom prst="rect">
            <a:avLst/>
          </a:prstGeom>
        </p:spPr>
      </p:pic>
      <p:pic>
        <p:nvPicPr>
          <p:cNvPr id="19" name="図 18">
            <a:extLst>
              <a:ext uri="{FF2B5EF4-FFF2-40B4-BE49-F238E27FC236}">
                <a16:creationId xmlns:a16="http://schemas.microsoft.com/office/drawing/2014/main" xmlns="" id="{1589D86E-B817-4F3B-886E-D5C2882D79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96350" y="3956050"/>
            <a:ext cx="2857500" cy="2428875"/>
          </a:xfrm>
          <a:prstGeom prst="rect">
            <a:avLst/>
          </a:prstGeom>
        </p:spPr>
      </p:pic>
      <p:pic>
        <p:nvPicPr>
          <p:cNvPr id="21" name="図 20" descr="人形, おもちゃ が含まれている画像&#10;&#10;非常に高い精度で生成された説明">
            <a:extLst>
              <a:ext uri="{FF2B5EF4-FFF2-40B4-BE49-F238E27FC236}">
                <a16:creationId xmlns:a16="http://schemas.microsoft.com/office/drawing/2014/main" xmlns="" id="{07EF1DFF-010C-4E6F-89E9-298C9DEA678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90413" y="1503361"/>
            <a:ext cx="2857500" cy="2114550"/>
          </a:xfrm>
          <a:prstGeom prst="rect">
            <a:avLst/>
          </a:prstGeom>
        </p:spPr>
      </p:pic>
      <p:pic>
        <p:nvPicPr>
          <p:cNvPr id="23" name="図 22" descr="おもちゃ, 人形 が含まれている画像&#10;&#10;非常に高い精度で生成された説明">
            <a:extLst>
              <a:ext uri="{FF2B5EF4-FFF2-40B4-BE49-F238E27FC236}">
                <a16:creationId xmlns:a16="http://schemas.microsoft.com/office/drawing/2014/main" xmlns="" id="{CA942832-5756-4A88-9500-08D1551EF00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75686" y="2517778"/>
            <a:ext cx="2387601" cy="2387601"/>
          </a:xfrm>
          <a:prstGeom prst="rect">
            <a:avLst/>
          </a:prstGeom>
        </p:spPr>
      </p:pic>
    </p:spTree>
    <p:custDataLst>
      <p:tags r:id="rId1"/>
    </p:custDataLst>
    <p:extLst>
      <p:ext uri="{BB962C8B-B14F-4D97-AF65-F5344CB8AC3E}">
        <p14:creationId xmlns:p14="http://schemas.microsoft.com/office/powerpoint/2010/main" val="398786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par>
                                <p:cTn id="26" presetID="16" presetClass="entr" presetSubtype="21"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床, 室内, 地面, 建物 が含まれている画像&#10;&#10;非常に高い精度で生成された説明">
            <a:extLst>
              <a:ext uri="{FF2B5EF4-FFF2-40B4-BE49-F238E27FC236}">
                <a16:creationId xmlns:a16="http://schemas.microsoft.com/office/drawing/2014/main" xmlns="" id="{F49E9F03-11A6-466A-9729-174F9EFDC7F6}"/>
              </a:ext>
            </a:extLst>
          </p:cNvPr>
          <p:cNvPicPr>
            <a:picLocks noChangeAspect="1"/>
          </p:cNvPicPr>
          <p:nvPr/>
        </p:nvPicPr>
        <p:blipFill rotWithShape="1">
          <a:blip r:embed="rId3">
            <a:extLst>
              <a:ext uri="{28A0092B-C50C-407E-A947-70E740481C1C}">
                <a14:useLocalDpi xmlns:a14="http://schemas.microsoft.com/office/drawing/2010/main" val="0"/>
              </a:ext>
            </a:extLst>
          </a:blip>
          <a:srcRect t="5508" b="19492"/>
          <a:stretch/>
        </p:blipFill>
        <p:spPr>
          <a:xfrm>
            <a:off x="20" y="10"/>
            <a:ext cx="12191980" cy="6857990"/>
          </a:xfrm>
          <a:prstGeom prst="rect">
            <a:avLst/>
          </a:prstGeom>
        </p:spPr>
      </p:pic>
      <p:sp>
        <p:nvSpPr>
          <p:cNvPr id="16" name="テキスト ボックス 15">
            <a:extLst>
              <a:ext uri="{FF2B5EF4-FFF2-40B4-BE49-F238E27FC236}">
                <a16:creationId xmlns:a16="http://schemas.microsoft.com/office/drawing/2014/main" xmlns="" id="{B63685A4-E0F8-4BF7-B9E1-2E2AC9BE90AF}"/>
              </a:ext>
            </a:extLst>
          </p:cNvPr>
          <p:cNvSpPr txBox="1"/>
          <p:nvPr/>
        </p:nvSpPr>
        <p:spPr>
          <a:xfrm>
            <a:off x="2548910" y="927100"/>
            <a:ext cx="6391493" cy="1938992"/>
          </a:xfrm>
          <a:prstGeom prst="rect">
            <a:avLst/>
          </a:prstGeom>
          <a:noFill/>
        </p:spPr>
        <p:txBody>
          <a:bodyPr wrap="none" rtlCol="0">
            <a:spAutoFit/>
          </a:bodyPr>
          <a:lstStyle/>
          <a:p>
            <a:r>
              <a:rPr lang="ja-JP" altLang="en-US" sz="6000" b="1" spc="50" dirty="0">
                <a:ln w="9525" cmpd="sng">
                  <a:solidFill>
                    <a:schemeClr val="tx1"/>
                  </a:solidFill>
                  <a:prstDash val="solid"/>
                </a:ln>
                <a:solidFill>
                  <a:srgbClr val="70AD47">
                    <a:tint val="1000"/>
                  </a:srgbClr>
                </a:solidFill>
                <a:effectLst>
                  <a:glow rad="38100">
                    <a:schemeClr val="accent1">
                      <a:alpha val="40000"/>
                    </a:schemeClr>
                  </a:glow>
                  <a:outerShdw blurRad="50800" dist="38100" dir="2700000" algn="tl" rotWithShape="0">
                    <a:prstClr val="black">
                      <a:alpha val="40000"/>
                    </a:prstClr>
                  </a:outerShdw>
                </a:effectLst>
              </a:rPr>
              <a:t>一緒に学生生活を</a:t>
            </a:r>
            <a:endParaRPr lang="en-US" altLang="ja-JP" sz="6000" b="1" spc="50" dirty="0">
              <a:ln w="9525" cmpd="sng">
                <a:solidFill>
                  <a:schemeClr val="tx1"/>
                </a:solidFill>
                <a:prstDash val="solid"/>
              </a:ln>
              <a:solidFill>
                <a:srgbClr val="70AD47">
                  <a:tint val="1000"/>
                </a:srgbClr>
              </a:solidFill>
              <a:effectLst>
                <a:glow rad="38100">
                  <a:schemeClr val="accent1">
                    <a:alpha val="40000"/>
                  </a:schemeClr>
                </a:glow>
                <a:outerShdw blurRad="50800" dist="38100" dir="2700000" algn="tl" rotWithShape="0">
                  <a:prstClr val="black">
                    <a:alpha val="40000"/>
                  </a:prstClr>
                </a:outerShdw>
              </a:effectLst>
            </a:endParaRPr>
          </a:p>
          <a:p>
            <a:r>
              <a:rPr kumimoji="1" lang="ja-JP" altLang="en-US" sz="6000" b="1" spc="50" dirty="0">
                <a:ln w="9525" cmpd="sng">
                  <a:solidFill>
                    <a:schemeClr val="tx1"/>
                  </a:solidFill>
                  <a:prstDash val="solid"/>
                </a:ln>
                <a:solidFill>
                  <a:srgbClr val="70AD47">
                    <a:tint val="1000"/>
                  </a:srgbClr>
                </a:solidFill>
                <a:effectLst>
                  <a:glow rad="38100">
                    <a:schemeClr val="accent1">
                      <a:alpha val="40000"/>
                    </a:schemeClr>
                  </a:glow>
                  <a:outerShdw blurRad="50800" dist="38100" dir="2700000" algn="tl" rotWithShape="0">
                    <a:prstClr val="black">
                      <a:alpha val="40000"/>
                    </a:prstClr>
                  </a:outerShdw>
                </a:effectLst>
              </a:rPr>
              <a:t>楽しむ仲間</a:t>
            </a:r>
          </a:p>
        </p:txBody>
      </p:sp>
    </p:spTree>
    <p:custDataLst>
      <p:tags r:id="rId1"/>
    </p:custDataLst>
    <p:extLst>
      <p:ext uri="{BB962C8B-B14F-4D97-AF65-F5344CB8AC3E}">
        <p14:creationId xmlns:p14="http://schemas.microsoft.com/office/powerpoint/2010/main" val="310479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E3EE2A4F-324E-4A3C-940B-AD3E1CE603B4}"/>
              </a:ext>
            </a:extLst>
          </p:cNvPr>
          <p:cNvSpPr>
            <a:spLocks noGrp="1"/>
          </p:cNvSpPr>
          <p:nvPr>
            <p:ph type="title"/>
          </p:nvPr>
        </p:nvSpPr>
        <p:spPr>
          <a:xfrm>
            <a:off x="2038350" y="3005138"/>
            <a:ext cx="8693150" cy="2852737"/>
          </a:xfrm>
        </p:spPr>
        <p:txBody>
          <a:bodyPr>
            <a:normAutofit fontScale="90000"/>
          </a:bodyPr>
          <a:lstStyle/>
          <a:p>
            <a:pPr marL="0" indent="0">
              <a:lnSpc>
                <a:spcPct val="150000"/>
              </a:lnSpc>
            </a:pPr>
            <a:r>
              <a:rPr lang="ja-JP" altLang="ja-JP" dirty="0"/>
              <a:t>障害がある人も</a:t>
            </a:r>
            <a:r>
              <a:rPr lang="en-US" altLang="ja-JP" dirty="0"/>
              <a:t/>
            </a:r>
            <a:br>
              <a:rPr lang="en-US" altLang="ja-JP" dirty="0"/>
            </a:br>
            <a:r>
              <a:rPr lang="ja-JP" altLang="en-US" dirty="0"/>
              <a:t>全ての授業・行事に</a:t>
            </a:r>
            <a:r>
              <a:rPr lang="en-US" altLang="ja-JP" dirty="0"/>
              <a:t/>
            </a:r>
            <a:br>
              <a:rPr lang="en-US" altLang="ja-JP" dirty="0"/>
            </a:br>
            <a:r>
              <a:rPr lang="ja-JP" altLang="en-US" dirty="0"/>
              <a:t>参加できる！</a:t>
            </a:r>
            <a:endParaRPr kumimoji="1" lang="ja-JP" altLang="en-US" dirty="0"/>
          </a:p>
        </p:txBody>
      </p:sp>
      <p:sp>
        <p:nvSpPr>
          <p:cNvPr id="4" name="テキスト ボックス 3">
            <a:extLst>
              <a:ext uri="{FF2B5EF4-FFF2-40B4-BE49-F238E27FC236}">
                <a16:creationId xmlns:a16="http://schemas.microsoft.com/office/drawing/2014/main" xmlns="" id="{3349EADB-C06E-475C-8982-CABDE03E7726}"/>
              </a:ext>
            </a:extLst>
          </p:cNvPr>
          <p:cNvSpPr txBox="1"/>
          <p:nvPr/>
        </p:nvSpPr>
        <p:spPr>
          <a:xfrm>
            <a:off x="2552700" y="939800"/>
            <a:ext cx="6340197" cy="1015663"/>
          </a:xfrm>
          <a:prstGeom prst="rect">
            <a:avLst/>
          </a:prstGeom>
          <a:noFill/>
        </p:spPr>
        <p:txBody>
          <a:bodyPr wrap="none" rtlCol="0">
            <a:spAutoFit/>
          </a:bodyPr>
          <a:lstStyle/>
          <a:p>
            <a:r>
              <a:rPr kumimoji="1" lang="ja-JP" altLang="en-US" sz="6000" dirty="0"/>
              <a:t>エグモントの特徴</a:t>
            </a:r>
            <a:endParaRPr kumimoji="1" lang="en-US" altLang="ja-JP" sz="6000" dirty="0"/>
          </a:p>
        </p:txBody>
      </p:sp>
    </p:spTree>
    <p:extLst>
      <p:ext uri="{BB962C8B-B14F-4D97-AF65-F5344CB8AC3E}">
        <p14:creationId xmlns:p14="http://schemas.microsoft.com/office/powerpoint/2010/main" val="3992868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F6027465-B4F4-4DD8-ACA1-B6CC5EACC573}"/>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kumimoji="1" lang="ja-JP" altLang="en-US" sz="6600" kern="1200">
                <a:solidFill>
                  <a:schemeClr val="tx1"/>
                </a:solidFill>
                <a:latin typeface="+mj-lt"/>
                <a:ea typeface="+mj-ea"/>
                <a:cs typeface="+mj-cs"/>
              </a:rPr>
              <a:t>自転車の授業</a:t>
            </a:r>
          </a:p>
        </p:txBody>
      </p:sp>
      <p:pic>
        <p:nvPicPr>
          <p:cNvPr id="15" name="図 14" descr="屋外, 道路, 草, 木 が含まれている画像&#10;&#10;非常に高い精度で生成された説明">
            <a:extLst>
              <a:ext uri="{FF2B5EF4-FFF2-40B4-BE49-F238E27FC236}">
                <a16:creationId xmlns:a16="http://schemas.microsoft.com/office/drawing/2014/main" xmlns="" id="{7F274AA0-9ECD-4F3B-B189-0410684E42DB}"/>
              </a:ext>
            </a:extLst>
          </p:cNvPr>
          <p:cNvPicPr>
            <a:picLocks noChangeAspect="1"/>
          </p:cNvPicPr>
          <p:nvPr/>
        </p:nvPicPr>
        <p:blipFill rotWithShape="1">
          <a:blip r:embed="rId2">
            <a:extLst>
              <a:ext uri="{28A0092B-C50C-407E-A947-70E740481C1C}">
                <a14:useLocalDpi xmlns:a14="http://schemas.microsoft.com/office/drawing/2010/main" val="0"/>
              </a:ext>
            </a:extLst>
          </a:blip>
          <a:srcRect l="6748" r="-5" b="-5"/>
          <a:stretch/>
        </p:blipFill>
        <p:spPr>
          <a:xfrm>
            <a:off x="20" y="10"/>
            <a:ext cx="3008514" cy="4257356"/>
          </a:xfrm>
          <a:prstGeom prst="rect">
            <a:avLst/>
          </a:prstGeom>
        </p:spPr>
      </p:pic>
      <p:pic>
        <p:nvPicPr>
          <p:cNvPr id="11" name="図 10" descr="屋外, 自転車, 木, 乗馬 が含まれている画像&#10;&#10;非常に高い精度で生成された説明">
            <a:extLst>
              <a:ext uri="{FF2B5EF4-FFF2-40B4-BE49-F238E27FC236}">
                <a16:creationId xmlns:a16="http://schemas.microsoft.com/office/drawing/2014/main" xmlns="" id="{205A1D62-A775-4C71-9D3D-BD452E65EEE4}"/>
              </a:ext>
            </a:extLst>
          </p:cNvPr>
          <p:cNvPicPr>
            <a:picLocks noChangeAspect="1"/>
          </p:cNvPicPr>
          <p:nvPr/>
        </p:nvPicPr>
        <p:blipFill rotWithShape="1">
          <a:blip r:embed="rId3">
            <a:extLst>
              <a:ext uri="{28A0092B-C50C-407E-A947-70E740481C1C}">
                <a14:useLocalDpi xmlns:a14="http://schemas.microsoft.com/office/drawing/2010/main" val="0"/>
              </a:ext>
            </a:extLst>
          </a:blip>
          <a:srcRect l="22472" r="17156"/>
          <a:stretch/>
        </p:blipFill>
        <p:spPr>
          <a:xfrm>
            <a:off x="3061261" y="10"/>
            <a:ext cx="3008534" cy="4261094"/>
          </a:xfrm>
          <a:prstGeom prst="rect">
            <a:avLst/>
          </a:prstGeom>
        </p:spPr>
      </p:pic>
      <p:pic>
        <p:nvPicPr>
          <p:cNvPr id="5" name="図 4" descr="草, 屋外, 空, 道路 が含まれている画像&#10;&#10;非常に高い精度で生成された説明">
            <a:extLst>
              <a:ext uri="{FF2B5EF4-FFF2-40B4-BE49-F238E27FC236}">
                <a16:creationId xmlns:a16="http://schemas.microsoft.com/office/drawing/2014/main" xmlns="" id="{3C47E2AD-971F-4A82-A0D8-00EFCB457CB3}"/>
              </a:ext>
            </a:extLst>
          </p:cNvPr>
          <p:cNvPicPr>
            <a:picLocks noChangeAspect="1"/>
          </p:cNvPicPr>
          <p:nvPr/>
        </p:nvPicPr>
        <p:blipFill rotWithShape="1">
          <a:blip r:embed="rId4">
            <a:extLst>
              <a:ext uri="{28A0092B-C50C-407E-A947-70E740481C1C}">
                <a14:useLocalDpi xmlns:a14="http://schemas.microsoft.com/office/drawing/2010/main" val="0"/>
              </a:ext>
            </a:extLst>
          </a:blip>
          <a:srcRect l="19081" r="2" b="2"/>
          <a:stretch/>
        </p:blipFill>
        <p:spPr>
          <a:xfrm>
            <a:off x="6122522" y="10"/>
            <a:ext cx="3008376" cy="4261094"/>
          </a:xfrm>
          <a:prstGeom prst="rect">
            <a:avLst/>
          </a:prstGeom>
        </p:spPr>
      </p:pic>
      <p:cxnSp>
        <p:nvCxnSpPr>
          <p:cNvPr id="20" name="Straight Connector 19">
            <a:extLst>
              <a:ext uri="{FF2B5EF4-FFF2-40B4-BE49-F238E27FC236}">
                <a16:creationId xmlns:a16="http://schemas.microsoft.com/office/drawing/2014/main" xmlns="" id="{EBAD6A72-88E8-42F7-88B9-CAF744536BE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082614"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図 12" descr="屋外, 木, 自転車, 乗馬 が含まれている画像&#10;&#10;非常に高い精度で生成された説明">
            <a:extLst>
              <a:ext uri="{FF2B5EF4-FFF2-40B4-BE49-F238E27FC236}">
                <a16:creationId xmlns:a16="http://schemas.microsoft.com/office/drawing/2014/main" xmlns="" id="{1E13913F-1669-4F88-8C72-F69289341FEB}"/>
              </a:ext>
            </a:extLst>
          </p:cNvPr>
          <p:cNvPicPr>
            <a:picLocks noChangeAspect="1"/>
          </p:cNvPicPr>
          <p:nvPr/>
        </p:nvPicPr>
        <p:blipFill rotWithShape="1">
          <a:blip r:embed="rId5">
            <a:extLst>
              <a:ext uri="{28A0092B-C50C-407E-A947-70E740481C1C}">
                <a14:useLocalDpi xmlns:a14="http://schemas.microsoft.com/office/drawing/2010/main" val="0"/>
              </a:ext>
            </a:extLst>
          </a:blip>
          <a:srcRect l="137" r="9261" b="2"/>
          <a:stretch/>
        </p:blipFill>
        <p:spPr>
          <a:xfrm>
            <a:off x="9183624" y="10"/>
            <a:ext cx="3008376" cy="4261094"/>
          </a:xfrm>
          <a:prstGeom prst="rect">
            <a:avLst/>
          </a:prstGeom>
        </p:spPr>
      </p:pic>
      <p:cxnSp>
        <p:nvCxnSpPr>
          <p:cNvPr id="22" name="Straight Connector 21">
            <a:extLst>
              <a:ext uri="{FF2B5EF4-FFF2-40B4-BE49-F238E27FC236}">
                <a16:creationId xmlns:a16="http://schemas.microsoft.com/office/drawing/2014/main" xmlns="" id="{C800968E-0A99-46C4-A9B2-6A63AC66F4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0627B73E-D784-4780-AA33-DCDFE7DA16E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027921"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99FF1850-8D1E-4E84-BD9E-F2E90695850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137307"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8977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xmlns="" id="{151EE6C9-D787-4DD5-BB81-68B4AEB11949}"/>
              </a:ext>
            </a:extLst>
          </p:cNvPr>
          <p:cNvSpPr txBox="1"/>
          <p:nvPr/>
        </p:nvSpPr>
        <p:spPr>
          <a:xfrm>
            <a:off x="4654295" y="4522156"/>
            <a:ext cx="5609222" cy="1363215"/>
          </a:xfrm>
          <a:prstGeom prst="rect">
            <a:avLst/>
          </a:prstGeom>
        </p:spPr>
        <p:txBody>
          <a:bodyPr vert="horz" lIns="91440" tIns="45720" rIns="91440" bIns="45720" rtlCol="0" anchor="t">
            <a:normAutofit/>
          </a:bodyPr>
          <a:lstStyle/>
          <a:p>
            <a:pPr>
              <a:lnSpc>
                <a:spcPct val="90000"/>
              </a:lnSpc>
              <a:spcBef>
                <a:spcPct val="0"/>
              </a:spcBef>
              <a:spcAft>
                <a:spcPts val="600"/>
              </a:spcAft>
            </a:pPr>
            <a:r>
              <a:rPr kumimoji="1" lang="ja-JP" altLang="en-US" sz="4800" kern="1200">
                <a:solidFill>
                  <a:schemeClr val="tx1"/>
                </a:solidFill>
                <a:latin typeface="+mj-lt"/>
                <a:ea typeface="+mj-ea"/>
                <a:cs typeface="+mj-cs"/>
              </a:rPr>
              <a:t>海でカヤック</a:t>
            </a:r>
          </a:p>
        </p:txBody>
      </p:sp>
      <p:sp>
        <p:nvSpPr>
          <p:cNvPr id="15" name="Freeform: Shape 14">
            <a:extLst>
              <a:ext uri="{FF2B5EF4-FFF2-40B4-BE49-F238E27FC236}">
                <a16:creationId xmlns:a16="http://schemas.microsoft.com/office/drawing/2014/main" xmlns="" id="{83FA766D-3260-4E0A-9E7F-A2C93DFF19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46518"/>
            <a:ext cx="4100079" cy="6194580"/>
          </a:xfrm>
          <a:custGeom>
            <a:avLst/>
            <a:gdLst>
              <a:gd name="connsiteX0" fmla="*/ 1002789 w 4100079"/>
              <a:gd name="connsiteY0" fmla="*/ 0 h 6194580"/>
              <a:gd name="connsiteX1" fmla="*/ 4100079 w 4100079"/>
              <a:gd name="connsiteY1" fmla="*/ 3097290 h 6194580"/>
              <a:gd name="connsiteX2" fmla="*/ 1002789 w 4100079"/>
              <a:gd name="connsiteY2" fmla="*/ 6194580 h 6194580"/>
              <a:gd name="connsiteX3" fmla="*/ 81750 w 4100079"/>
              <a:gd name="connsiteY3" fmla="*/ 6055332 h 6194580"/>
              <a:gd name="connsiteX4" fmla="*/ 0 w 4100079"/>
              <a:gd name="connsiteY4" fmla="*/ 6025411 h 6194580"/>
              <a:gd name="connsiteX5" fmla="*/ 0 w 4100079"/>
              <a:gd name="connsiteY5" fmla="*/ 169169 h 6194580"/>
              <a:gd name="connsiteX6" fmla="*/ 81750 w 4100079"/>
              <a:gd name="connsiteY6" fmla="*/ 139248 h 6194580"/>
              <a:gd name="connsiteX7" fmla="*/ 1002789 w 4100079"/>
              <a:gd name="connsiteY7" fmla="*/ 0 h 619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079" h="6194580">
                <a:moveTo>
                  <a:pt x="1002789" y="0"/>
                </a:moveTo>
                <a:cubicBezTo>
                  <a:pt x="2713375" y="0"/>
                  <a:pt x="4100079" y="1386704"/>
                  <a:pt x="4100079" y="3097290"/>
                </a:cubicBezTo>
                <a:cubicBezTo>
                  <a:pt x="4100079" y="4807876"/>
                  <a:pt x="2713375" y="6194580"/>
                  <a:pt x="1002789" y="6194580"/>
                </a:cubicBezTo>
                <a:cubicBezTo>
                  <a:pt x="682054" y="6194580"/>
                  <a:pt x="372706" y="6145829"/>
                  <a:pt x="81750" y="6055332"/>
                </a:cubicBezTo>
                <a:lnTo>
                  <a:pt x="0" y="6025411"/>
                </a:lnTo>
                <a:lnTo>
                  <a:pt x="0" y="169169"/>
                </a:lnTo>
                <a:lnTo>
                  <a:pt x="81750" y="139248"/>
                </a:lnTo>
                <a:cubicBezTo>
                  <a:pt x="372706" y="48751"/>
                  <a:pt x="682054" y="0"/>
                  <a:pt x="100278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図 4" descr="水, 屋外, 空, 浜 が含まれている画像&#10;&#10;非常に高い精度で生成された説明">
            <a:extLst>
              <a:ext uri="{FF2B5EF4-FFF2-40B4-BE49-F238E27FC236}">
                <a16:creationId xmlns:a16="http://schemas.microsoft.com/office/drawing/2014/main" xmlns="" id="{826C761E-9EBF-4818-97A2-E84C44F1B7A8}"/>
              </a:ext>
            </a:extLst>
          </p:cNvPr>
          <p:cNvPicPr>
            <a:picLocks noChangeAspect="1"/>
          </p:cNvPicPr>
          <p:nvPr/>
        </p:nvPicPr>
        <p:blipFill rotWithShape="1">
          <a:blip r:embed="rId2">
            <a:extLst>
              <a:ext uri="{28A0092B-C50C-407E-A947-70E740481C1C}">
                <a14:useLocalDpi xmlns:a14="http://schemas.microsoft.com/office/drawing/2010/main" val="0"/>
              </a:ext>
            </a:extLst>
          </a:blip>
          <a:srcRect l="1333" r="9187" b="-2"/>
          <a:stretch/>
        </p:blipFill>
        <p:spPr>
          <a:xfrm>
            <a:off x="20" y="413156"/>
            <a:ext cx="3933420" cy="5861304"/>
          </a:xfrm>
          <a:custGeom>
            <a:avLst/>
            <a:gdLst>
              <a:gd name="connsiteX0" fmla="*/ 1002788 w 3933440"/>
              <a:gd name="connsiteY0" fmla="*/ 0 h 5861304"/>
              <a:gd name="connsiteX1" fmla="*/ 3933440 w 3933440"/>
              <a:gd name="connsiteY1" fmla="*/ 2930652 h 5861304"/>
              <a:gd name="connsiteX2" fmla="*/ 1002788 w 3933440"/>
              <a:gd name="connsiteY2" fmla="*/ 5861304 h 5861304"/>
              <a:gd name="connsiteX3" fmla="*/ 131302 w 3933440"/>
              <a:gd name="connsiteY3" fmla="*/ 5729548 h 5861304"/>
              <a:gd name="connsiteX4" fmla="*/ 0 w 3933440"/>
              <a:gd name="connsiteY4" fmla="*/ 5681491 h 5861304"/>
              <a:gd name="connsiteX5" fmla="*/ 0 w 3933440"/>
              <a:gd name="connsiteY5" fmla="*/ 179814 h 5861304"/>
              <a:gd name="connsiteX6" fmla="*/ 131302 w 3933440"/>
              <a:gd name="connsiteY6" fmla="*/ 131756 h 5861304"/>
              <a:gd name="connsiteX7" fmla="*/ 1002788 w 3933440"/>
              <a:gd name="connsiteY7" fmla="*/ 0 h 586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3440" h="5861304">
                <a:moveTo>
                  <a:pt x="1002788" y="0"/>
                </a:moveTo>
                <a:cubicBezTo>
                  <a:pt x="2621342" y="0"/>
                  <a:pt x="3933440" y="1312098"/>
                  <a:pt x="3933440" y="2930652"/>
                </a:cubicBezTo>
                <a:cubicBezTo>
                  <a:pt x="3933440" y="4549206"/>
                  <a:pt x="2621342" y="5861304"/>
                  <a:pt x="1002788" y="5861304"/>
                </a:cubicBezTo>
                <a:cubicBezTo>
                  <a:pt x="699309" y="5861304"/>
                  <a:pt x="406604" y="5815176"/>
                  <a:pt x="131302" y="5729548"/>
                </a:cubicBezTo>
                <a:lnTo>
                  <a:pt x="0" y="5681491"/>
                </a:lnTo>
                <a:lnTo>
                  <a:pt x="0" y="179814"/>
                </a:lnTo>
                <a:lnTo>
                  <a:pt x="131302" y="131756"/>
                </a:lnTo>
                <a:cubicBezTo>
                  <a:pt x="406604" y="46129"/>
                  <a:pt x="699309" y="0"/>
                  <a:pt x="1002788" y="0"/>
                </a:cubicBezTo>
                <a:close/>
              </a:path>
            </a:pathLst>
          </a:custGeom>
        </p:spPr>
      </p:pic>
      <p:sp>
        <p:nvSpPr>
          <p:cNvPr id="17" name="Freeform: Shape 16">
            <a:extLst>
              <a:ext uri="{FF2B5EF4-FFF2-40B4-BE49-F238E27FC236}">
                <a16:creationId xmlns:a16="http://schemas.microsoft.com/office/drawing/2014/main" xmlns="" id="{CB435A06-5FFD-4CF8-BE06-3796EC4200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53543" y="0"/>
            <a:ext cx="3566160" cy="3159748"/>
          </a:xfrm>
          <a:custGeom>
            <a:avLst/>
            <a:gdLst>
              <a:gd name="connsiteX0" fmla="*/ 649888 w 3566160"/>
              <a:gd name="connsiteY0" fmla="*/ 0 h 3159748"/>
              <a:gd name="connsiteX1" fmla="*/ 2916273 w 3566160"/>
              <a:gd name="connsiteY1" fmla="*/ 0 h 3159748"/>
              <a:gd name="connsiteX2" fmla="*/ 2917285 w 3566160"/>
              <a:gd name="connsiteY2" fmla="*/ 757 h 3159748"/>
              <a:gd name="connsiteX3" fmla="*/ 3566160 w 3566160"/>
              <a:gd name="connsiteY3" fmla="*/ 1376668 h 3159748"/>
              <a:gd name="connsiteX4" fmla="*/ 1783080 w 3566160"/>
              <a:gd name="connsiteY4" fmla="*/ 3159748 h 3159748"/>
              <a:gd name="connsiteX5" fmla="*/ 0 w 3566160"/>
              <a:gd name="connsiteY5" fmla="*/ 1376668 h 3159748"/>
              <a:gd name="connsiteX6" fmla="*/ 648876 w 3566160"/>
              <a:gd name="connsiteY6" fmla="*/ 757 h 315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160" h="3159748">
                <a:moveTo>
                  <a:pt x="649888" y="0"/>
                </a:moveTo>
                <a:lnTo>
                  <a:pt x="2916273" y="0"/>
                </a:lnTo>
                <a:lnTo>
                  <a:pt x="2917285" y="757"/>
                </a:lnTo>
                <a:cubicBezTo>
                  <a:pt x="3313569" y="327800"/>
                  <a:pt x="3566160" y="822736"/>
                  <a:pt x="3566160" y="1376668"/>
                </a:cubicBezTo>
                <a:cubicBezTo>
                  <a:pt x="3566160" y="2361436"/>
                  <a:pt x="2767848" y="3159748"/>
                  <a:pt x="1783080" y="3159748"/>
                </a:cubicBezTo>
                <a:cubicBezTo>
                  <a:pt x="798312" y="3159748"/>
                  <a:pt x="0" y="2361436"/>
                  <a:pt x="0" y="1376668"/>
                </a:cubicBezTo>
                <a:cubicBezTo>
                  <a:pt x="0" y="822736"/>
                  <a:pt x="252591" y="327800"/>
                  <a:pt x="648876" y="7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図 6" descr="水, 屋外, ボート, 空 が含まれている画像&#10;&#10;非常に高い精度で生成された説明">
            <a:extLst>
              <a:ext uri="{FF2B5EF4-FFF2-40B4-BE49-F238E27FC236}">
                <a16:creationId xmlns:a16="http://schemas.microsoft.com/office/drawing/2014/main" xmlns="" id="{6EB2B3A3-5165-4E8C-AAE8-C9F925CD0FF4}"/>
              </a:ext>
            </a:extLst>
          </p:cNvPr>
          <p:cNvPicPr>
            <a:picLocks noChangeAspect="1"/>
          </p:cNvPicPr>
          <p:nvPr/>
        </p:nvPicPr>
        <p:blipFill rotWithShape="1">
          <a:blip r:embed="rId3">
            <a:extLst>
              <a:ext uri="{28A0092B-C50C-407E-A947-70E740481C1C}">
                <a14:useLocalDpi xmlns:a14="http://schemas.microsoft.com/office/drawing/2010/main" val="0"/>
              </a:ext>
            </a:extLst>
          </a:blip>
          <a:srcRect l="279" r="9745" b="-5"/>
          <a:stretch/>
        </p:blipFill>
        <p:spPr>
          <a:xfrm>
            <a:off x="4518135" y="10"/>
            <a:ext cx="3236976" cy="2995146"/>
          </a:xfrm>
          <a:custGeom>
            <a:avLst/>
            <a:gdLst>
              <a:gd name="connsiteX0" fmla="*/ 770517 w 3236976"/>
              <a:gd name="connsiteY0" fmla="*/ 0 h 2995156"/>
              <a:gd name="connsiteX1" fmla="*/ 2466460 w 3236976"/>
              <a:gd name="connsiteY1" fmla="*/ 0 h 2995156"/>
              <a:gd name="connsiteX2" fmla="*/ 2523400 w 3236976"/>
              <a:gd name="connsiteY2" fmla="*/ 34592 h 2995156"/>
              <a:gd name="connsiteX3" fmla="*/ 3236976 w 3236976"/>
              <a:gd name="connsiteY3" fmla="*/ 1376668 h 2995156"/>
              <a:gd name="connsiteX4" fmla="*/ 1618488 w 3236976"/>
              <a:gd name="connsiteY4" fmla="*/ 2995156 h 2995156"/>
              <a:gd name="connsiteX5" fmla="*/ 0 w 3236976"/>
              <a:gd name="connsiteY5" fmla="*/ 1376668 h 2995156"/>
              <a:gd name="connsiteX6" fmla="*/ 713576 w 3236976"/>
              <a:gd name="connsiteY6" fmla="*/ 34592 h 299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6976" h="2995156">
                <a:moveTo>
                  <a:pt x="770517" y="0"/>
                </a:moveTo>
                <a:lnTo>
                  <a:pt x="2466460" y="0"/>
                </a:lnTo>
                <a:lnTo>
                  <a:pt x="2523400" y="34592"/>
                </a:lnTo>
                <a:cubicBezTo>
                  <a:pt x="2953921" y="325446"/>
                  <a:pt x="3236976" y="818002"/>
                  <a:pt x="3236976" y="1376668"/>
                </a:cubicBezTo>
                <a:cubicBezTo>
                  <a:pt x="3236976" y="2270534"/>
                  <a:pt x="2512354" y="2995156"/>
                  <a:pt x="1618488" y="2995156"/>
                </a:cubicBezTo>
                <a:cubicBezTo>
                  <a:pt x="724622" y="2995156"/>
                  <a:pt x="0" y="2270534"/>
                  <a:pt x="0" y="1376668"/>
                </a:cubicBezTo>
                <a:cubicBezTo>
                  <a:pt x="0" y="818002"/>
                  <a:pt x="283056" y="325446"/>
                  <a:pt x="713576" y="34592"/>
                </a:cubicBezTo>
                <a:close/>
              </a:path>
            </a:pathLst>
          </a:custGeom>
        </p:spPr>
      </p:pic>
      <p:sp>
        <p:nvSpPr>
          <p:cNvPr id="19" name="Freeform: Shape 18">
            <a:extLst>
              <a:ext uri="{FF2B5EF4-FFF2-40B4-BE49-F238E27FC236}">
                <a16:creationId xmlns:a16="http://schemas.microsoft.com/office/drawing/2014/main" xmlns="" id="{5E10DA6E-C3FF-4539-BF84-4775BB7EC4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804396" y="2042"/>
            <a:ext cx="3387604" cy="4183848"/>
          </a:xfrm>
          <a:custGeom>
            <a:avLst/>
            <a:gdLst>
              <a:gd name="connsiteX0" fmla="*/ 420128 w 3387604"/>
              <a:gd name="connsiteY0" fmla="*/ 0 h 4183848"/>
              <a:gd name="connsiteX1" fmla="*/ 3387604 w 3387604"/>
              <a:gd name="connsiteY1" fmla="*/ 0 h 4183848"/>
              <a:gd name="connsiteX2" fmla="*/ 3387604 w 3387604"/>
              <a:gd name="connsiteY2" fmla="*/ 4101530 h 4183848"/>
              <a:gd name="connsiteX3" fmla="*/ 3283372 w 3387604"/>
              <a:gd name="connsiteY3" fmla="*/ 4128330 h 4183848"/>
              <a:gd name="connsiteX4" fmla="*/ 2732648 w 3387604"/>
              <a:gd name="connsiteY4" fmla="*/ 4183848 h 4183848"/>
              <a:gd name="connsiteX5" fmla="*/ 0 w 3387604"/>
              <a:gd name="connsiteY5" fmla="*/ 1451200 h 4183848"/>
              <a:gd name="connsiteX6" fmla="*/ 329816 w 3387604"/>
              <a:gd name="connsiteY6" fmla="*/ 148658 h 418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7604" h="4183848">
                <a:moveTo>
                  <a:pt x="420128" y="0"/>
                </a:moveTo>
                <a:lnTo>
                  <a:pt x="3387604" y="0"/>
                </a:lnTo>
                <a:lnTo>
                  <a:pt x="3387604" y="4101530"/>
                </a:lnTo>
                <a:lnTo>
                  <a:pt x="3283372" y="4128330"/>
                </a:lnTo>
                <a:cubicBezTo>
                  <a:pt x="3105483" y="4164732"/>
                  <a:pt x="2921298" y="4183848"/>
                  <a:pt x="2732648" y="4183848"/>
                </a:cubicBezTo>
                <a:cubicBezTo>
                  <a:pt x="1223448" y="4183848"/>
                  <a:pt x="0" y="2960400"/>
                  <a:pt x="0" y="1451200"/>
                </a:cubicBezTo>
                <a:cubicBezTo>
                  <a:pt x="0" y="979575"/>
                  <a:pt x="119477" y="535856"/>
                  <a:pt x="329816" y="14865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図 8" descr="水, 屋外, 空, 地面 が含まれている画像&#10;&#10;非常に高い精度で生成された説明">
            <a:extLst>
              <a:ext uri="{FF2B5EF4-FFF2-40B4-BE49-F238E27FC236}">
                <a16:creationId xmlns:a16="http://schemas.microsoft.com/office/drawing/2014/main" xmlns="" id="{FB24C887-478D-4CAD-A4D6-84F6DF5F5FF8}"/>
              </a:ext>
            </a:extLst>
          </p:cNvPr>
          <p:cNvPicPr>
            <a:picLocks noChangeAspect="1"/>
          </p:cNvPicPr>
          <p:nvPr/>
        </p:nvPicPr>
        <p:blipFill rotWithShape="1">
          <a:blip r:embed="rId4">
            <a:extLst>
              <a:ext uri="{28A0092B-C50C-407E-A947-70E740481C1C}">
                <a14:useLocalDpi xmlns:a14="http://schemas.microsoft.com/office/drawing/2010/main" val="0"/>
              </a:ext>
            </a:extLst>
          </a:blip>
          <a:srcRect r="14002" b="3"/>
          <a:stretch/>
        </p:blipFill>
        <p:spPr>
          <a:xfrm>
            <a:off x="8967592" y="2042"/>
            <a:ext cx="3224421" cy="4020664"/>
          </a:xfrm>
          <a:custGeom>
            <a:avLst/>
            <a:gdLst>
              <a:gd name="connsiteX0" fmla="*/ 449733 w 3224421"/>
              <a:gd name="connsiteY0" fmla="*/ 0 h 4020664"/>
              <a:gd name="connsiteX1" fmla="*/ 3224421 w 3224421"/>
              <a:gd name="connsiteY1" fmla="*/ 0 h 4020664"/>
              <a:gd name="connsiteX2" fmla="*/ 3224421 w 3224421"/>
              <a:gd name="connsiteY2" fmla="*/ 3933205 h 4020664"/>
              <a:gd name="connsiteX3" fmla="*/ 3087301 w 3224421"/>
              <a:gd name="connsiteY3" fmla="*/ 3968462 h 4020664"/>
              <a:gd name="connsiteX4" fmla="*/ 2569464 w 3224421"/>
              <a:gd name="connsiteY4" fmla="*/ 4020664 h 4020664"/>
              <a:gd name="connsiteX5" fmla="*/ 0 w 3224421"/>
              <a:gd name="connsiteY5" fmla="*/ 1451200 h 4020664"/>
              <a:gd name="connsiteX6" fmla="*/ 438824 w 3224421"/>
              <a:gd name="connsiteY6" fmla="*/ 14588 h 402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4421" h="4020664">
                <a:moveTo>
                  <a:pt x="449733" y="0"/>
                </a:moveTo>
                <a:lnTo>
                  <a:pt x="3224421" y="0"/>
                </a:lnTo>
                <a:lnTo>
                  <a:pt x="3224421" y="3933205"/>
                </a:lnTo>
                <a:lnTo>
                  <a:pt x="3087301" y="3968462"/>
                </a:lnTo>
                <a:cubicBezTo>
                  <a:pt x="2920035" y="4002689"/>
                  <a:pt x="2746849" y="4020664"/>
                  <a:pt x="2569464" y="4020664"/>
                </a:cubicBezTo>
                <a:cubicBezTo>
                  <a:pt x="1150388" y="4020664"/>
                  <a:pt x="0" y="2870276"/>
                  <a:pt x="0" y="1451200"/>
                </a:cubicBezTo>
                <a:cubicBezTo>
                  <a:pt x="0" y="919047"/>
                  <a:pt x="161773" y="424677"/>
                  <a:pt x="438824" y="14588"/>
                </a:cubicBezTo>
                <a:close/>
              </a:path>
            </a:pathLst>
          </a:custGeom>
        </p:spPr>
      </p:pic>
    </p:spTree>
    <p:extLst>
      <p:ext uri="{BB962C8B-B14F-4D97-AF65-F5344CB8AC3E}">
        <p14:creationId xmlns:p14="http://schemas.microsoft.com/office/powerpoint/2010/main" val="4183185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修平さん　カヤック">
            <a:hlinkClick r:id="" action="ppaction://media"/>
            <a:extLst>
              <a:ext uri="{FF2B5EF4-FFF2-40B4-BE49-F238E27FC236}">
                <a16:creationId xmlns:a16="http://schemas.microsoft.com/office/drawing/2014/main" xmlns="" id="{CEA502A4-419B-4981-9BB3-E5A298A3A14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53713" y="0"/>
            <a:ext cx="3771900" cy="6858000"/>
          </a:xfrm>
          <a:prstGeom prst="rect">
            <a:avLst/>
          </a:prstGeom>
        </p:spPr>
      </p:pic>
    </p:spTree>
    <p:extLst>
      <p:ext uri="{BB962C8B-B14F-4D97-AF65-F5344CB8AC3E}">
        <p14:creationId xmlns:p14="http://schemas.microsoft.com/office/powerpoint/2010/main" val="145328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2409B72A-BAA2-43EC-8471-A2C4472D250B}"/>
              </a:ext>
            </a:extLst>
          </p:cNvPr>
          <p:cNvSpPr>
            <a:spLocks noGrp="1"/>
          </p:cNvSpPr>
          <p:nvPr>
            <p:ph type="title"/>
          </p:nvPr>
        </p:nvSpPr>
        <p:spPr>
          <a:xfrm>
            <a:off x="804672" y="4007335"/>
            <a:ext cx="6455833" cy="1497998"/>
          </a:xfrm>
        </p:spPr>
        <p:txBody>
          <a:bodyPr vert="horz" lIns="91440" tIns="45720" rIns="91440" bIns="45720" rtlCol="0" anchor="t">
            <a:normAutofit/>
          </a:bodyPr>
          <a:lstStyle/>
          <a:p>
            <a:r>
              <a:rPr kumimoji="1" lang="ja-JP" altLang="en-US" sz="4800" kern="1200">
                <a:solidFill>
                  <a:schemeClr val="tx1"/>
                </a:solidFill>
                <a:latin typeface="+mj-lt"/>
                <a:ea typeface="+mj-ea"/>
                <a:cs typeface="+mj-cs"/>
              </a:rPr>
              <a:t>エレベーターが付いた</a:t>
            </a:r>
            <a:r>
              <a:rPr kumimoji="1" lang="en-US" altLang="ja-JP" sz="4800" kern="1200">
                <a:solidFill>
                  <a:schemeClr val="tx1"/>
                </a:solidFill>
                <a:latin typeface="+mj-lt"/>
                <a:ea typeface="+mj-ea"/>
                <a:cs typeface="+mj-cs"/>
              </a:rPr>
              <a:t/>
            </a:r>
            <a:br>
              <a:rPr kumimoji="1" lang="en-US" altLang="ja-JP" sz="4800" kern="1200">
                <a:solidFill>
                  <a:schemeClr val="tx1"/>
                </a:solidFill>
                <a:latin typeface="+mj-lt"/>
                <a:ea typeface="+mj-ea"/>
                <a:cs typeface="+mj-cs"/>
              </a:rPr>
            </a:br>
            <a:r>
              <a:rPr kumimoji="1" lang="ja-JP" altLang="en-US" sz="4800" kern="1200">
                <a:solidFill>
                  <a:schemeClr val="tx1"/>
                </a:solidFill>
                <a:latin typeface="+mj-lt"/>
                <a:ea typeface="+mj-ea"/>
                <a:cs typeface="+mj-cs"/>
              </a:rPr>
              <a:t>ウォータースライダー</a:t>
            </a:r>
          </a:p>
        </p:txBody>
      </p:sp>
      <p:sp>
        <p:nvSpPr>
          <p:cNvPr id="34" name="Freeform: Shape 29">
            <a:extLst>
              <a:ext uri="{FF2B5EF4-FFF2-40B4-BE49-F238E27FC236}">
                <a16:creationId xmlns:a16="http://schemas.microsoft.com/office/drawing/2014/main" xmlns="" id="{E26B9EF5-5D92-4AC7-BC55-FC5C4C98ED4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476199" y="548"/>
            <a:ext cx="4349752"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reeform: Shape 31">
            <a:extLst>
              <a:ext uri="{FF2B5EF4-FFF2-40B4-BE49-F238E27FC236}">
                <a16:creationId xmlns:a16="http://schemas.microsoft.com/office/drawing/2014/main" xmlns="" id="{F05C5575-0F07-43D0-AE78-81EAA8E671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3759" y="1421356"/>
            <a:ext cx="453824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図 3" descr="人, 水上競技, 男性, 水 が含まれている画像&#10;&#10;自動的に生成された説明">
            <a:extLst>
              <a:ext uri="{FF2B5EF4-FFF2-40B4-BE49-F238E27FC236}">
                <a16:creationId xmlns:a16="http://schemas.microsoft.com/office/drawing/2014/main" xmlns="" id="{E9C18D39-A771-466E-9729-0A3A78F0758F}"/>
              </a:ext>
            </a:extLst>
          </p:cNvPr>
          <p:cNvPicPr>
            <a:picLocks noChangeAspect="1"/>
          </p:cNvPicPr>
          <p:nvPr/>
        </p:nvPicPr>
        <p:blipFill rotWithShape="1">
          <a:blip r:embed="rId2">
            <a:extLst>
              <a:ext uri="{28A0092B-C50C-407E-A947-70E740481C1C}">
                <a14:useLocalDpi xmlns:a14="http://schemas.microsoft.com/office/drawing/2010/main" val="0"/>
              </a:ext>
            </a:extLst>
          </a:blip>
          <a:srcRect l="4776" r="10849" b="1"/>
          <a:stretch/>
        </p:blipFill>
        <p:spPr>
          <a:xfrm>
            <a:off x="3639395" y="10"/>
            <a:ext cx="4023360" cy="2980230"/>
          </a:xfrm>
          <a:custGeom>
            <a:avLst/>
            <a:gdLst>
              <a:gd name="connsiteX0" fmla="*/ 248676 w 4023360"/>
              <a:gd name="connsiteY0" fmla="*/ 0 h 2980240"/>
              <a:gd name="connsiteX1" fmla="*/ 3774684 w 4023360"/>
              <a:gd name="connsiteY1" fmla="*/ 0 h 2980240"/>
              <a:gd name="connsiteX2" fmla="*/ 3780561 w 4023360"/>
              <a:gd name="connsiteY2" fmla="*/ 9674 h 2980240"/>
              <a:gd name="connsiteX3" fmla="*/ 4023360 w 4023360"/>
              <a:gd name="connsiteY3" fmla="*/ 968560 h 2980240"/>
              <a:gd name="connsiteX4" fmla="*/ 2011680 w 4023360"/>
              <a:gd name="connsiteY4" fmla="*/ 2980240 h 2980240"/>
              <a:gd name="connsiteX5" fmla="*/ 0 w 4023360"/>
              <a:gd name="connsiteY5" fmla="*/ 968560 h 2980240"/>
              <a:gd name="connsiteX6" fmla="*/ 242799 w 4023360"/>
              <a:gd name="connsiteY6" fmla="*/ 9674 h 298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p:spPr>
      </p:pic>
      <p:pic>
        <p:nvPicPr>
          <p:cNvPr id="13" name="コンテンツ プレースホルダー 4" descr="室内, 建物, 床, フェンス が含まれている画像&#10;&#10;高い精度で生成された説明">
            <a:extLst>
              <a:ext uri="{FF2B5EF4-FFF2-40B4-BE49-F238E27FC236}">
                <a16:creationId xmlns:a16="http://schemas.microsoft.com/office/drawing/2014/main" xmlns="" id="{D89B4E3E-351D-4C94-842F-7308115123F3}"/>
              </a:ext>
            </a:extLst>
          </p:cNvPr>
          <p:cNvPicPr>
            <a:picLocks noChangeAspect="1"/>
          </p:cNvPicPr>
          <p:nvPr/>
        </p:nvPicPr>
        <p:blipFill rotWithShape="1">
          <a:blip r:embed="rId3">
            <a:extLst>
              <a:ext uri="{28A0092B-C50C-407E-A947-70E740481C1C}">
                <a14:useLocalDpi xmlns:a14="http://schemas.microsoft.com/office/drawing/2010/main" val="0"/>
              </a:ext>
            </a:extLst>
          </a:blip>
          <a:srcRect r="2" b="9601"/>
          <a:stretch/>
        </p:blipFill>
        <p:spPr>
          <a:xfrm>
            <a:off x="7816897" y="1584494"/>
            <a:ext cx="4375105" cy="5273507"/>
          </a:xfrm>
          <a:custGeom>
            <a:avLst/>
            <a:gdLst>
              <a:gd name="connsiteX0" fmla="*/ 2921508 w 4375105"/>
              <a:gd name="connsiteY0" fmla="*/ 0 h 5273507"/>
              <a:gd name="connsiteX1" fmla="*/ 4314072 w 4375105"/>
              <a:gd name="connsiteY1" fmla="*/ 352611 h 5273507"/>
              <a:gd name="connsiteX2" fmla="*/ 4375105 w 4375105"/>
              <a:gd name="connsiteY2" fmla="*/ 389689 h 5273507"/>
              <a:gd name="connsiteX3" fmla="*/ 4375105 w 4375105"/>
              <a:gd name="connsiteY3" fmla="*/ 5273507 h 5273507"/>
              <a:gd name="connsiteX4" fmla="*/ 1193705 w 4375105"/>
              <a:gd name="connsiteY4" fmla="*/ 5273507 h 5273507"/>
              <a:gd name="connsiteX5" fmla="*/ 1063158 w 4375105"/>
              <a:gd name="connsiteY5" fmla="*/ 5175886 h 5273507"/>
              <a:gd name="connsiteX6" fmla="*/ 0 w 4375105"/>
              <a:gd name="connsiteY6" fmla="*/ 2921508 h 5273507"/>
              <a:gd name="connsiteX7" fmla="*/ 2921508 w 4375105"/>
              <a:gd name="connsiteY7" fmla="*/ 0 h 527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p:spPr>
      </p:pic>
    </p:spTree>
    <p:extLst>
      <p:ext uri="{BB962C8B-B14F-4D97-AF65-F5344CB8AC3E}">
        <p14:creationId xmlns:p14="http://schemas.microsoft.com/office/powerpoint/2010/main" val="40728269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xmlns="" id="{9FF94986-2B79-405E-9258-833B5A876094}"/>
              </a:ext>
            </a:extLst>
          </p:cNvPr>
          <p:cNvPicPr>
            <a:picLocks noChangeAspect="1"/>
          </p:cNvPicPr>
          <p:nvPr/>
        </p:nvPicPr>
        <p:blipFill rotWithShape="1">
          <a:blip r:embed="rId2">
            <a:extLst>
              <a:ext uri="{28A0092B-C50C-407E-A947-70E740481C1C}">
                <a14:useLocalDpi xmlns:a14="http://schemas.microsoft.com/office/drawing/2010/main" val="0"/>
              </a:ext>
            </a:extLst>
          </a:blip>
          <a:srcRect t="9308" b="15692"/>
          <a:stretch/>
        </p:blipFill>
        <p:spPr>
          <a:xfrm>
            <a:off x="20" y="10"/>
            <a:ext cx="12191980" cy="6857990"/>
          </a:xfrm>
          <a:prstGeom prst="rect">
            <a:avLst/>
          </a:prstGeom>
        </p:spPr>
      </p:pic>
      <p:sp>
        <p:nvSpPr>
          <p:cNvPr id="11" name="Freeform 5">
            <a:extLst>
              <a:ext uri="{FF2B5EF4-FFF2-40B4-BE49-F238E27FC236}">
                <a16:creationId xmlns:a16="http://schemas.microsoft.com/office/drawing/2014/main" xmlns=""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6" name="テキスト ボックス 5">
            <a:extLst>
              <a:ext uri="{FF2B5EF4-FFF2-40B4-BE49-F238E27FC236}">
                <a16:creationId xmlns:a16="http://schemas.microsoft.com/office/drawing/2014/main" xmlns="" id="{1628AB73-6F7D-477A-A5D4-E3DD6DEE9BA1}"/>
              </a:ext>
            </a:extLst>
          </p:cNvPr>
          <p:cNvSpPr txBox="1"/>
          <p:nvPr/>
        </p:nvSpPr>
        <p:spPr>
          <a:xfrm>
            <a:off x="8022021" y="3231931"/>
            <a:ext cx="3852041"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kumimoji="1" lang="ja-JP" altLang="en-US" sz="4000" dirty="0">
                <a:latin typeface="+mj-lt"/>
                <a:ea typeface="+mj-ea"/>
                <a:cs typeface="+mj-cs"/>
              </a:rPr>
              <a:t>スキューバ</a:t>
            </a:r>
            <a:endParaRPr kumimoji="1" lang="en-US" altLang="ja-JP" sz="4000" dirty="0">
              <a:latin typeface="+mj-lt"/>
              <a:ea typeface="+mj-ea"/>
              <a:cs typeface="+mj-cs"/>
            </a:endParaRPr>
          </a:p>
          <a:p>
            <a:pPr algn="ctr">
              <a:lnSpc>
                <a:spcPct val="90000"/>
              </a:lnSpc>
              <a:spcBef>
                <a:spcPct val="0"/>
              </a:spcBef>
              <a:spcAft>
                <a:spcPts val="600"/>
              </a:spcAft>
            </a:pPr>
            <a:r>
              <a:rPr kumimoji="1" lang="ja-JP" altLang="en-US" sz="4000" dirty="0">
                <a:latin typeface="+mj-lt"/>
                <a:ea typeface="+mj-ea"/>
                <a:cs typeface="+mj-cs"/>
              </a:rPr>
              <a:t>ダイビング</a:t>
            </a:r>
          </a:p>
        </p:txBody>
      </p:sp>
      <p:cxnSp>
        <p:nvCxnSpPr>
          <p:cNvPr id="13" name="Straight Connector 12">
            <a:extLst>
              <a:ext uri="{FF2B5EF4-FFF2-40B4-BE49-F238E27FC236}">
                <a16:creationId xmlns:a16="http://schemas.microsoft.com/office/drawing/2014/main" xmlns=""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39791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2">
            <a:extLst>
              <a:ext uri="{FF2B5EF4-FFF2-40B4-BE49-F238E27FC236}">
                <a16:creationId xmlns:a16="http://schemas.microsoft.com/office/drawing/2014/main" xmlns="" id="{DB146403-F3D6-484B-B2ED-97F9565D03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xmlns=""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xmlns="" id="{CC5F14E6-C659-4F36-B8F7-0F0AAB1BB8A1}"/>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kumimoji="1" lang="ja-JP" altLang="en-US" sz="5400">
                <a:solidFill>
                  <a:srgbClr val="FFFFFF"/>
                </a:solidFill>
              </a:rPr>
              <a:t>アドベンチャーレースの授業</a:t>
            </a:r>
          </a:p>
        </p:txBody>
      </p:sp>
      <p:pic>
        <p:nvPicPr>
          <p:cNvPr id="4" name="図 3" descr="木, 屋外, 地面, 乗馬 が含まれている画像&#10;&#10;自動的に生成された説明">
            <a:extLst>
              <a:ext uri="{FF2B5EF4-FFF2-40B4-BE49-F238E27FC236}">
                <a16:creationId xmlns:a16="http://schemas.microsoft.com/office/drawing/2014/main" xmlns="" id="{5D3AA84F-8345-4259-86CE-08D651EB56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 y="485637"/>
            <a:ext cx="5455917" cy="3641824"/>
          </a:xfrm>
          <a:prstGeom prst="rect">
            <a:avLst/>
          </a:prstGeom>
        </p:spPr>
      </p:pic>
      <p:pic>
        <p:nvPicPr>
          <p:cNvPr id="5" name="図 4" descr="屋外, 人, 建物, 草 が含まれている画像&#10;&#10;自動的に生成された説明">
            <a:extLst>
              <a:ext uri="{FF2B5EF4-FFF2-40B4-BE49-F238E27FC236}">
                <a16:creationId xmlns:a16="http://schemas.microsoft.com/office/drawing/2014/main" xmlns="" id="{2095482E-FD15-41FD-BE83-9BDDDF9EC2A1}"/>
              </a:ext>
            </a:extLst>
          </p:cNvPr>
          <p:cNvPicPr>
            <a:picLocks noChangeAspect="1"/>
          </p:cNvPicPr>
          <p:nvPr/>
        </p:nvPicPr>
        <p:blipFill rotWithShape="1">
          <a:blip r:embed="rId3">
            <a:extLst>
              <a:ext uri="{28A0092B-C50C-407E-A947-70E740481C1C}">
                <a14:useLocalDpi xmlns:a14="http://schemas.microsoft.com/office/drawing/2010/main" val="0"/>
              </a:ext>
            </a:extLst>
          </a:blip>
          <a:srcRect t="7248" b="8166"/>
          <a:stretch/>
        </p:blipFill>
        <p:spPr>
          <a:xfrm>
            <a:off x="6416043" y="772081"/>
            <a:ext cx="5455917" cy="3068937"/>
          </a:xfrm>
          <a:prstGeom prst="rect">
            <a:avLst/>
          </a:prstGeom>
        </p:spPr>
      </p:pic>
      <p:cxnSp>
        <p:nvCxnSpPr>
          <p:cNvPr id="27" name="Straight Connector 26">
            <a:extLst>
              <a:ext uri="{FF2B5EF4-FFF2-40B4-BE49-F238E27FC236}">
                <a16:creationId xmlns:a16="http://schemas.microsoft.com/office/drawing/2014/main" xmlns=""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66137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xmlns="" id="{AE25B5F5-55BE-468F-BEF7-DDCDFDFFA736}"/>
              </a:ext>
            </a:extLst>
          </p:cNvPr>
          <p:cNvSpPr txBox="1"/>
          <p:nvPr/>
        </p:nvSpPr>
        <p:spPr>
          <a:xfrm>
            <a:off x="707011" y="4502330"/>
            <a:ext cx="10765410" cy="120726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kumimoji="1" lang="en-US" altLang="ja-JP" sz="6000">
                <a:latin typeface="+mj-lt"/>
                <a:ea typeface="+mj-ea"/>
                <a:cs typeface="+mj-cs"/>
              </a:rPr>
              <a:t>42</a:t>
            </a:r>
            <a:r>
              <a:rPr lang="en-US" altLang="ja-JP" sz="6000">
                <a:latin typeface="+mj-lt"/>
                <a:ea typeface="+mj-ea"/>
                <a:cs typeface="+mj-cs"/>
              </a:rPr>
              <a:t>km</a:t>
            </a:r>
            <a:r>
              <a:rPr lang="ja-JP" altLang="en-US" sz="6000">
                <a:latin typeface="+mj-lt"/>
                <a:ea typeface="+mj-ea"/>
                <a:cs typeface="+mj-cs"/>
              </a:rPr>
              <a:t>ウォーキングマラソン</a:t>
            </a:r>
            <a:endParaRPr kumimoji="1" lang="en-US" altLang="ja-JP" sz="6000">
              <a:latin typeface="+mj-lt"/>
              <a:ea typeface="+mj-ea"/>
              <a:cs typeface="+mj-cs"/>
            </a:endParaRPr>
          </a:p>
        </p:txBody>
      </p:sp>
      <p:pic>
        <p:nvPicPr>
          <p:cNvPr id="5" name="図 4" descr="木, 屋外, 草, 人 が含まれている画像&#10;&#10;非常に高い精度で生成された説明">
            <a:extLst>
              <a:ext uri="{FF2B5EF4-FFF2-40B4-BE49-F238E27FC236}">
                <a16:creationId xmlns:a16="http://schemas.microsoft.com/office/drawing/2014/main" xmlns="" id="{B8057EFE-52EA-45D0-9ADF-F48B95DFA359}"/>
              </a:ext>
            </a:extLst>
          </p:cNvPr>
          <p:cNvPicPr>
            <a:picLocks noChangeAspect="1"/>
          </p:cNvPicPr>
          <p:nvPr/>
        </p:nvPicPr>
        <p:blipFill rotWithShape="1">
          <a:blip r:embed="rId3">
            <a:extLst>
              <a:ext uri="{28A0092B-C50C-407E-A947-70E740481C1C}">
                <a14:useLocalDpi xmlns:a14="http://schemas.microsoft.com/office/drawing/2010/main" val="0"/>
              </a:ext>
            </a:extLst>
          </a:blip>
          <a:srcRect b="15730"/>
          <a:stretch/>
        </p:blipFill>
        <p:spPr>
          <a:xfrm>
            <a:off x="321734" y="778566"/>
            <a:ext cx="5458816" cy="3070595"/>
          </a:xfrm>
          <a:prstGeom prst="rect">
            <a:avLst/>
          </a:prstGeom>
        </p:spPr>
      </p:pic>
      <p:pic>
        <p:nvPicPr>
          <p:cNvPr id="8" name="図 7" descr="草, 屋外, 人, 木 が含まれている画像&#10;&#10;非常に高い精度で生成された説明">
            <a:extLst>
              <a:ext uri="{FF2B5EF4-FFF2-40B4-BE49-F238E27FC236}">
                <a16:creationId xmlns:a16="http://schemas.microsoft.com/office/drawing/2014/main" xmlns="" id="{F6D97420-59BE-461D-A03A-E310040853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4684" y="321735"/>
            <a:ext cx="5312345" cy="3984259"/>
          </a:xfrm>
          <a:prstGeom prst="rect">
            <a:avLst/>
          </a:prstGeom>
        </p:spPr>
      </p:pic>
    </p:spTree>
    <p:extLst>
      <p:ext uri="{BB962C8B-B14F-4D97-AF65-F5344CB8AC3E}">
        <p14:creationId xmlns:p14="http://schemas.microsoft.com/office/powerpoint/2010/main" val="4041201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図 4" descr="床, 人, 地面, 室内 が含まれている画像&#10;&#10;非常に高い精度で生成された説明">
            <a:extLst>
              <a:ext uri="{FF2B5EF4-FFF2-40B4-BE49-F238E27FC236}">
                <a16:creationId xmlns:a16="http://schemas.microsoft.com/office/drawing/2014/main" xmlns="" id="{94D4FF7E-72DD-4201-BDF7-59CA7D211162}"/>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23081" b="1"/>
          <a:stretch/>
        </p:blipFill>
        <p:spPr>
          <a:xfrm>
            <a:off x="5797543" y="10"/>
            <a:ext cx="6394152" cy="6857990"/>
          </a:xfrm>
          <a:prstGeom prst="rect">
            <a:avLst/>
          </a:prstGeom>
        </p:spPr>
      </p:pic>
      <p:pic>
        <p:nvPicPr>
          <p:cNvPr id="14" name="Picture 9">
            <a:extLst>
              <a:ext uri="{FF2B5EF4-FFF2-40B4-BE49-F238E27FC236}">
                <a16:creationId xmlns:a16="http://schemas.microsoft.com/office/drawing/2014/main" xmlns=""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タイトル 1">
            <a:extLst>
              <a:ext uri="{FF2B5EF4-FFF2-40B4-BE49-F238E27FC236}">
                <a16:creationId xmlns:a16="http://schemas.microsoft.com/office/drawing/2014/main" xmlns="" id="{EB562B1F-363C-4F29-A31D-F3E513EF88F4}"/>
              </a:ext>
            </a:extLst>
          </p:cNvPr>
          <p:cNvSpPr>
            <a:spLocks noGrp="1"/>
          </p:cNvSpPr>
          <p:nvPr>
            <p:ph type="title"/>
          </p:nvPr>
        </p:nvSpPr>
        <p:spPr>
          <a:xfrm>
            <a:off x="804998" y="798445"/>
            <a:ext cx="4803636" cy="1311664"/>
          </a:xfrm>
        </p:spPr>
        <p:txBody>
          <a:bodyPr>
            <a:normAutofit/>
          </a:bodyPr>
          <a:lstStyle/>
          <a:p>
            <a:r>
              <a:rPr kumimoji="1" lang="ja-JP" altLang="en-US">
                <a:solidFill>
                  <a:srgbClr val="000000"/>
                </a:solidFill>
              </a:rPr>
              <a:t>頸髄損傷になるまでの人生</a:t>
            </a:r>
          </a:p>
        </p:txBody>
      </p:sp>
      <p:sp>
        <p:nvSpPr>
          <p:cNvPr id="3" name="コンテンツ プレースホルダー 2">
            <a:extLst>
              <a:ext uri="{FF2B5EF4-FFF2-40B4-BE49-F238E27FC236}">
                <a16:creationId xmlns:a16="http://schemas.microsoft.com/office/drawing/2014/main" xmlns="" id="{33025A3A-6BCF-4D15-94E3-F9E8210A1CF1}"/>
              </a:ext>
            </a:extLst>
          </p:cNvPr>
          <p:cNvSpPr>
            <a:spLocks noGrp="1"/>
          </p:cNvSpPr>
          <p:nvPr>
            <p:ph idx="1"/>
          </p:nvPr>
        </p:nvSpPr>
        <p:spPr>
          <a:xfrm>
            <a:off x="804997" y="2272143"/>
            <a:ext cx="4803636" cy="3788830"/>
          </a:xfrm>
        </p:spPr>
        <p:txBody>
          <a:bodyPr anchor="ctr">
            <a:normAutofit/>
          </a:bodyPr>
          <a:lstStyle/>
          <a:p>
            <a:r>
              <a:rPr kumimoji="1" lang="ja-JP" altLang="en-US" sz="2000" dirty="0">
                <a:solidFill>
                  <a:srgbClr val="000000"/>
                </a:solidFill>
              </a:rPr>
              <a:t>北海道函館市出身</a:t>
            </a:r>
            <a:endParaRPr kumimoji="1" lang="en-US" altLang="ja-JP" sz="2000" dirty="0">
              <a:solidFill>
                <a:srgbClr val="000000"/>
              </a:solidFill>
            </a:endParaRPr>
          </a:p>
          <a:p>
            <a:r>
              <a:rPr kumimoji="1" lang="ja-JP" altLang="en-US" sz="2000" dirty="0">
                <a:solidFill>
                  <a:srgbClr val="000000"/>
                </a:solidFill>
              </a:rPr>
              <a:t>健康に育ち、大きな怪我や病気はなし</a:t>
            </a:r>
            <a:endParaRPr kumimoji="1" lang="en-US" altLang="ja-JP" sz="2000" dirty="0">
              <a:solidFill>
                <a:srgbClr val="000000"/>
              </a:solidFill>
            </a:endParaRPr>
          </a:p>
          <a:p>
            <a:r>
              <a:rPr lang="ja-JP" altLang="en-US" sz="2000" dirty="0">
                <a:solidFill>
                  <a:srgbClr val="000000"/>
                </a:solidFill>
              </a:rPr>
              <a:t>中学時代はサッカー部</a:t>
            </a:r>
            <a:endParaRPr kumimoji="1" lang="en-US" altLang="ja-JP" sz="2000" dirty="0">
              <a:solidFill>
                <a:srgbClr val="000000"/>
              </a:solidFill>
            </a:endParaRPr>
          </a:p>
          <a:p>
            <a:r>
              <a:rPr lang="ja-JP" altLang="en-US" sz="2000" dirty="0">
                <a:solidFill>
                  <a:srgbClr val="000000"/>
                </a:solidFill>
              </a:rPr>
              <a:t>将来は博士になってノーベル賞をとるのが夢</a:t>
            </a:r>
            <a:endParaRPr lang="en-US" altLang="ja-JP" sz="2000" dirty="0">
              <a:solidFill>
                <a:srgbClr val="000000"/>
              </a:solidFill>
            </a:endParaRPr>
          </a:p>
          <a:p>
            <a:r>
              <a:rPr kumimoji="1" lang="ja-JP" altLang="en-US" sz="2000" dirty="0">
                <a:solidFill>
                  <a:srgbClr val="000000"/>
                </a:solidFill>
              </a:rPr>
              <a:t>函館高専物質工学科に進学</a:t>
            </a:r>
          </a:p>
        </p:txBody>
      </p:sp>
    </p:spTree>
    <p:custDataLst>
      <p:tags r:id="rId1"/>
    </p:custDataLst>
    <p:extLst>
      <p:ext uri="{BB962C8B-B14F-4D97-AF65-F5344CB8AC3E}">
        <p14:creationId xmlns:p14="http://schemas.microsoft.com/office/powerpoint/2010/main" val="2786154523"/>
      </p:ext>
    </p:extLst>
  </p:cSld>
  <p:clrMapOvr>
    <a:masterClrMapping/>
  </p:clrMapOvr>
  <mc:AlternateContent xmlns:mc="http://schemas.openxmlformats.org/markup-compatibility/2006" xmlns:p14="http://schemas.microsoft.com/office/powerpoint/2010/main">
    <mc:Choice Requires="p14">
      <p:transition spd="slow" p14:dur="2000" advTm="49404"/>
    </mc:Choice>
    <mc:Fallback xmlns="">
      <p:transition spd="slow" advTm="49404"/>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xmlns="" id="{6AD48FE5-B7D6-4FBF-A584-566100CB8E27}"/>
              </a:ext>
            </a:extLst>
          </p:cNvPr>
          <p:cNvSpPr txBox="1"/>
          <p:nvPr/>
        </p:nvSpPr>
        <p:spPr>
          <a:xfrm>
            <a:off x="5021821" y="3812954"/>
            <a:ext cx="6465287" cy="1516014"/>
          </a:xfrm>
          <a:prstGeom prst="rect">
            <a:avLst/>
          </a:prstGeom>
        </p:spPr>
        <p:txBody>
          <a:bodyPr vert="horz" lIns="91440" tIns="45720" rIns="91440" bIns="45720" rtlCol="0" anchor="b">
            <a:normAutofit/>
          </a:bodyPr>
          <a:lstStyle/>
          <a:p>
            <a:pPr>
              <a:lnSpc>
                <a:spcPct val="90000"/>
              </a:lnSpc>
              <a:spcBef>
                <a:spcPct val="0"/>
              </a:spcBef>
              <a:spcAft>
                <a:spcPts val="600"/>
              </a:spcAft>
            </a:pPr>
            <a:r>
              <a:rPr kumimoji="1" lang="en-US" altLang="ja-JP" sz="4400" kern="1200" dirty="0">
                <a:latin typeface="+mj-lt"/>
                <a:ea typeface="+mj-ea"/>
                <a:cs typeface="+mj-cs"/>
              </a:rPr>
              <a:t>12</a:t>
            </a:r>
            <a:r>
              <a:rPr kumimoji="1" lang="ja-JP" altLang="en-US" sz="4400" kern="1200" dirty="0">
                <a:latin typeface="+mj-lt"/>
                <a:ea typeface="+mj-ea"/>
                <a:cs typeface="+mj-cs"/>
              </a:rPr>
              <a:t>月の海と手作りサウナ</a:t>
            </a:r>
          </a:p>
        </p:txBody>
      </p:sp>
      <p:pic>
        <p:nvPicPr>
          <p:cNvPr id="7" name="図 6" descr="水, 屋外, 空, 人 が含まれている画像&#10;&#10;非常に高い精度で生成された説明">
            <a:extLst>
              <a:ext uri="{FF2B5EF4-FFF2-40B4-BE49-F238E27FC236}">
                <a16:creationId xmlns:a16="http://schemas.microsoft.com/office/drawing/2014/main" xmlns="" id="{465550CD-0688-40A1-B497-4A63538F6F07}"/>
              </a:ext>
            </a:extLst>
          </p:cNvPr>
          <p:cNvPicPr>
            <a:picLocks noChangeAspect="1"/>
          </p:cNvPicPr>
          <p:nvPr/>
        </p:nvPicPr>
        <p:blipFill rotWithShape="1">
          <a:blip r:embed="rId2">
            <a:extLst>
              <a:ext uri="{28A0092B-C50C-407E-A947-70E740481C1C}">
                <a14:useLocalDpi xmlns:a14="http://schemas.microsoft.com/office/drawing/2010/main" val="0"/>
              </a:ext>
            </a:extLst>
          </a:blip>
          <a:srcRect r="-2" b="1058"/>
          <a:stretch/>
        </p:blipFill>
        <p:spPr>
          <a:xfrm>
            <a:off x="317635" y="299363"/>
            <a:ext cx="4160452" cy="6236904"/>
          </a:xfrm>
          <a:prstGeom prst="rect">
            <a:avLst/>
          </a:prstGeom>
        </p:spPr>
      </p:pic>
      <p:pic>
        <p:nvPicPr>
          <p:cNvPr id="9" name="図 8" descr="屋外, 人, 地面, 木 が含まれている画像&#10;&#10;非常に高い精度で生成された説明">
            <a:extLst>
              <a:ext uri="{FF2B5EF4-FFF2-40B4-BE49-F238E27FC236}">
                <a16:creationId xmlns:a16="http://schemas.microsoft.com/office/drawing/2014/main" xmlns="" id="{2EEFD34D-F96B-4DC7-BB21-83AEC174A9D4}"/>
              </a:ext>
            </a:extLst>
          </p:cNvPr>
          <p:cNvPicPr>
            <a:picLocks noChangeAspect="1"/>
          </p:cNvPicPr>
          <p:nvPr/>
        </p:nvPicPr>
        <p:blipFill rotWithShape="1">
          <a:blip r:embed="rId3">
            <a:extLst>
              <a:ext uri="{28A0092B-C50C-407E-A947-70E740481C1C}">
                <a14:useLocalDpi xmlns:a14="http://schemas.microsoft.com/office/drawing/2010/main" val="0"/>
              </a:ext>
            </a:extLst>
          </a:blip>
          <a:srcRect t="6911" r="3" b="3"/>
          <a:stretch/>
        </p:blipFill>
        <p:spPr>
          <a:xfrm>
            <a:off x="4654296" y="299363"/>
            <a:ext cx="4308687" cy="3008188"/>
          </a:xfrm>
          <a:prstGeom prst="rect">
            <a:avLst/>
          </a:prstGeom>
        </p:spPr>
      </p:pic>
      <p:pic>
        <p:nvPicPr>
          <p:cNvPr id="5" name="図 4" descr="屋外, 人, 地面, 空 が含まれている画像&#10;&#10;非常に高い精度で生成された説明">
            <a:extLst>
              <a:ext uri="{FF2B5EF4-FFF2-40B4-BE49-F238E27FC236}">
                <a16:creationId xmlns:a16="http://schemas.microsoft.com/office/drawing/2014/main" xmlns="" id="{7EC096FF-A7A4-4E59-921F-5B25010FBD19}"/>
              </a:ext>
            </a:extLst>
          </p:cNvPr>
          <p:cNvPicPr>
            <a:picLocks noChangeAspect="1"/>
          </p:cNvPicPr>
          <p:nvPr/>
        </p:nvPicPr>
        <p:blipFill rotWithShape="1">
          <a:blip r:embed="rId4">
            <a:extLst>
              <a:ext uri="{28A0092B-C50C-407E-A947-70E740481C1C}">
                <a14:useLocalDpi xmlns:a14="http://schemas.microsoft.com/office/drawing/2010/main" val="0"/>
              </a:ext>
            </a:extLst>
          </a:blip>
          <a:srcRect t="827" r="4" b="16964"/>
          <a:stretch/>
        </p:blipFill>
        <p:spPr>
          <a:xfrm>
            <a:off x="9123851" y="299364"/>
            <a:ext cx="2744300" cy="3008188"/>
          </a:xfrm>
          <a:prstGeom prst="rect">
            <a:avLst/>
          </a:prstGeom>
        </p:spPr>
      </p:pic>
    </p:spTree>
    <p:extLst>
      <p:ext uri="{BB962C8B-B14F-4D97-AF65-F5344CB8AC3E}">
        <p14:creationId xmlns:p14="http://schemas.microsoft.com/office/powerpoint/2010/main" val="1720900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xmlns="" id="{BAD4B5F1-A1E1-48FE-951A-7C2216C977A2}"/>
              </a:ext>
            </a:extLst>
          </p:cNvPr>
          <p:cNvSpPr txBox="1"/>
          <p:nvPr/>
        </p:nvSpPr>
        <p:spPr>
          <a:xfrm>
            <a:off x="6746628" y="1783959"/>
            <a:ext cx="4645250" cy="2889114"/>
          </a:xfrm>
          <a:prstGeom prst="rect">
            <a:avLst/>
          </a:prstGeom>
        </p:spPr>
        <p:txBody>
          <a:bodyPr vert="horz" lIns="91440" tIns="45720" rIns="91440" bIns="45720" rtlCol="0" anchor="b">
            <a:normAutofit/>
          </a:bodyPr>
          <a:lstStyle/>
          <a:p>
            <a:pPr>
              <a:lnSpc>
                <a:spcPct val="90000"/>
              </a:lnSpc>
              <a:spcBef>
                <a:spcPct val="0"/>
              </a:spcBef>
              <a:spcAft>
                <a:spcPts val="600"/>
              </a:spcAft>
            </a:pPr>
            <a:r>
              <a:rPr kumimoji="1" lang="ja-JP" altLang="en-US" sz="6000">
                <a:latin typeface="+mj-lt"/>
                <a:ea typeface="+mj-ea"/>
                <a:cs typeface="+mj-cs"/>
              </a:rPr>
              <a:t>木登り</a:t>
            </a:r>
          </a:p>
        </p:txBody>
      </p:sp>
      <p:pic>
        <p:nvPicPr>
          <p:cNvPr id="7" name="図 6" descr="木, 屋外, 植物, 草 が含まれている画像&#10;&#10;非常に高い精度で生成された説明">
            <a:extLst>
              <a:ext uri="{FF2B5EF4-FFF2-40B4-BE49-F238E27FC236}">
                <a16:creationId xmlns:a16="http://schemas.microsoft.com/office/drawing/2014/main" xmlns="" id="{8F316DF7-8BB4-4576-B74C-E3986E9257F6}"/>
              </a:ext>
            </a:extLst>
          </p:cNvPr>
          <p:cNvPicPr>
            <a:picLocks noChangeAspect="1"/>
          </p:cNvPicPr>
          <p:nvPr/>
        </p:nvPicPr>
        <p:blipFill rotWithShape="1">
          <a:blip r:embed="rId2">
            <a:extLst>
              <a:ext uri="{28A0092B-C50C-407E-A947-70E740481C1C}">
                <a14:useLocalDpi xmlns:a14="http://schemas.microsoft.com/office/drawing/2010/main" val="0"/>
              </a:ext>
            </a:extLst>
          </a:blip>
          <a:srcRect t="1950" r="-2" b="12667"/>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6148236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ree0">
            <a:hlinkClick r:id="" action="ppaction://media"/>
            <a:extLst>
              <a:ext uri="{FF2B5EF4-FFF2-40B4-BE49-F238E27FC236}">
                <a16:creationId xmlns:a16="http://schemas.microsoft.com/office/drawing/2014/main" xmlns="" id="{CEE3A12B-5B23-4698-8BE7-8648390B4F4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5367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2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屋外, 木, 人, 男性 が含まれている画像&#10;&#10;非常に高い精度で生成された説明">
            <a:extLst>
              <a:ext uri="{FF2B5EF4-FFF2-40B4-BE49-F238E27FC236}">
                <a16:creationId xmlns:a16="http://schemas.microsoft.com/office/drawing/2014/main" xmlns="" id="{DB566BA6-C394-4423-95B8-E21645F290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35642915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屋外, 木, 草, 人 が含まれている画像&#10;&#10;自動的に生成された説明">
            <a:extLst>
              <a:ext uri="{FF2B5EF4-FFF2-40B4-BE49-F238E27FC236}">
                <a16:creationId xmlns:a16="http://schemas.microsoft.com/office/drawing/2014/main" xmlns="" id="{BBA5D643-BD13-4713-A304-C9E69C630B4E}"/>
              </a:ext>
            </a:extLst>
          </p:cNvPr>
          <p:cNvPicPr>
            <a:picLocks noChangeAspect="1"/>
          </p:cNvPicPr>
          <p:nvPr/>
        </p:nvPicPr>
        <p:blipFill rotWithShape="1">
          <a:blip r:embed="rId2">
            <a:extLst>
              <a:ext uri="{28A0092B-C50C-407E-A947-70E740481C1C}">
                <a14:useLocalDpi xmlns:a14="http://schemas.microsoft.com/office/drawing/2010/main" val="0"/>
              </a:ext>
            </a:extLst>
          </a:blip>
          <a:srcRect b="5858"/>
          <a:stretch/>
        </p:blipFill>
        <p:spPr>
          <a:xfrm>
            <a:off x="20" y="10"/>
            <a:ext cx="12191980" cy="6857990"/>
          </a:xfrm>
          <a:prstGeom prst="rect">
            <a:avLst/>
          </a:prstGeom>
        </p:spPr>
      </p:pic>
      <p:sp>
        <p:nvSpPr>
          <p:cNvPr id="19" name="Rectangle 18">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xmlns="" id="{382BC5CD-5E6D-4D55-A85C-943F40A228D8}"/>
              </a:ext>
            </a:extLst>
          </p:cNvPr>
          <p:cNvSpPr>
            <a:spLocks noGrp="1"/>
          </p:cNvSpPr>
          <p:nvPr>
            <p:ph type="title"/>
          </p:nvPr>
        </p:nvSpPr>
        <p:spPr>
          <a:xfrm>
            <a:off x="523875" y="425950"/>
            <a:ext cx="11210925" cy="744836"/>
          </a:xfrm>
        </p:spPr>
        <p:txBody>
          <a:bodyPr vert="horz" lIns="91440" tIns="45720" rIns="91440" bIns="45720" rtlCol="0" anchor="ctr">
            <a:normAutofit/>
          </a:bodyPr>
          <a:lstStyle/>
          <a:p>
            <a:pPr algn="ctr"/>
            <a:r>
              <a:rPr kumimoji="1" lang="ja-JP" altLang="en-US" sz="3600">
                <a:solidFill>
                  <a:schemeClr val="tx1">
                    <a:lumMod val="85000"/>
                    <a:lumOff val="15000"/>
                  </a:schemeClr>
                </a:solidFill>
              </a:rPr>
              <a:t>障害のある仲間との過ごし方を自然に学ぶ学校</a:t>
            </a:r>
          </a:p>
        </p:txBody>
      </p:sp>
      <p:cxnSp>
        <p:nvCxnSpPr>
          <p:cNvPr id="21" name="Straight Connector 20">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73621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07F058DC-76D4-4BE0-96B6-C9F1C247EE5E}"/>
              </a:ext>
            </a:extLst>
          </p:cNvPr>
          <p:cNvSpPr>
            <a:spLocks noGrp="1"/>
          </p:cNvSpPr>
          <p:nvPr>
            <p:ph type="title"/>
          </p:nvPr>
        </p:nvSpPr>
        <p:spPr/>
        <p:txBody>
          <a:bodyPr/>
          <a:lstStyle/>
          <a:p>
            <a:r>
              <a:rPr lang="ja-JP" altLang="en-US" dirty="0"/>
              <a:t>形にとらわれず、実現する方法を考える</a:t>
            </a:r>
            <a:endParaRPr kumimoji="1" lang="ja-JP" altLang="en-US" dirty="0"/>
          </a:p>
        </p:txBody>
      </p:sp>
      <p:pic>
        <p:nvPicPr>
          <p:cNvPr id="4" name="2017-04-23 10.25.59">
            <a:hlinkClick r:id="" action="ppaction://media"/>
            <a:extLst>
              <a:ext uri="{FF2B5EF4-FFF2-40B4-BE49-F238E27FC236}">
                <a16:creationId xmlns:a16="http://schemas.microsoft.com/office/drawing/2014/main" xmlns="" id="{DDC9506D-A8EC-457D-A445-EC899CC6CE1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33532" y="1940274"/>
            <a:ext cx="2100315" cy="3818755"/>
          </a:xfrm>
          <a:prstGeom prst="rect">
            <a:avLst/>
          </a:prstGeom>
        </p:spPr>
      </p:pic>
    </p:spTree>
    <p:extLst>
      <p:ext uri="{BB962C8B-B14F-4D97-AF65-F5344CB8AC3E}">
        <p14:creationId xmlns:p14="http://schemas.microsoft.com/office/powerpoint/2010/main" val="66154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12">
            <a:extLst>
              <a:ext uri="{FF2B5EF4-FFF2-40B4-BE49-F238E27FC236}">
                <a16:creationId xmlns:a16="http://schemas.microsoft.com/office/drawing/2014/main" xmlns="" id="{9BD0A92D-399A-41B4-B955-6B72A41B74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842264" y="0"/>
            <a:ext cx="9349736"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xmlns="" id="{D6A49DF9-534D-4905-8F46-02AB63EB6F3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タイトル 1">
            <a:extLst>
              <a:ext uri="{FF2B5EF4-FFF2-40B4-BE49-F238E27FC236}">
                <a16:creationId xmlns:a16="http://schemas.microsoft.com/office/drawing/2014/main" xmlns="" id="{70B82444-24AA-4DD6-8726-81EF1177811B}"/>
              </a:ext>
            </a:extLst>
          </p:cNvPr>
          <p:cNvSpPr>
            <a:spLocks noGrp="1"/>
          </p:cNvSpPr>
          <p:nvPr>
            <p:ph type="title"/>
          </p:nvPr>
        </p:nvSpPr>
        <p:spPr>
          <a:xfrm>
            <a:off x="804620" y="4592325"/>
            <a:ext cx="5946579" cy="1297115"/>
          </a:xfrm>
        </p:spPr>
        <p:txBody>
          <a:bodyPr vert="horz" lIns="91440" tIns="45720" rIns="91440" bIns="45720" rtlCol="0" anchor="t">
            <a:normAutofit/>
          </a:bodyPr>
          <a:lstStyle/>
          <a:p>
            <a:r>
              <a:rPr lang="ja-JP" altLang="en-US" kern="1200">
                <a:solidFill>
                  <a:srgbClr val="000000"/>
                </a:solidFill>
                <a:latin typeface="+mj-lt"/>
                <a:ea typeface="+mj-ea"/>
                <a:cs typeface="+mj-cs"/>
              </a:rPr>
              <a:t>あるものでやる</a:t>
            </a:r>
            <a:endParaRPr kumimoji="1" lang="en-US" altLang="ja-JP" kern="1200">
              <a:solidFill>
                <a:srgbClr val="000000"/>
              </a:solidFill>
              <a:latin typeface="+mj-lt"/>
              <a:ea typeface="+mj-ea"/>
              <a:cs typeface="+mj-cs"/>
            </a:endParaRPr>
          </a:p>
        </p:txBody>
      </p:sp>
      <p:sp>
        <p:nvSpPr>
          <p:cNvPr id="29" name="Freeform 56">
            <a:extLst>
              <a:ext uri="{FF2B5EF4-FFF2-40B4-BE49-F238E27FC236}">
                <a16:creationId xmlns:a16="http://schemas.microsoft.com/office/drawing/2014/main" xmlns="" id="{9FA51AA9-DFBD-4CB2-9C70-26DAC24A34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35021" y="2"/>
            <a:ext cx="4305922" cy="3193227"/>
          </a:xfrm>
          <a:custGeom>
            <a:avLst/>
            <a:gdLst>
              <a:gd name="connsiteX0" fmla="*/ 268379 w 4305922"/>
              <a:gd name="connsiteY0" fmla="*/ 0 h 3193227"/>
              <a:gd name="connsiteX1" fmla="*/ 4037544 w 4305922"/>
              <a:gd name="connsiteY1" fmla="*/ 0 h 3193227"/>
              <a:gd name="connsiteX2" fmla="*/ 4046072 w 4305922"/>
              <a:gd name="connsiteY2" fmla="*/ 14037 h 3193227"/>
              <a:gd name="connsiteX3" fmla="*/ 4305922 w 4305922"/>
              <a:gd name="connsiteY3" fmla="*/ 1040266 h 3193227"/>
              <a:gd name="connsiteX4" fmla="*/ 2152962 w 4305922"/>
              <a:gd name="connsiteY4" fmla="*/ 3193227 h 3193227"/>
              <a:gd name="connsiteX5" fmla="*/ 0 w 4305922"/>
              <a:gd name="connsiteY5" fmla="*/ 1040266 h 3193227"/>
              <a:gd name="connsiteX6" fmla="*/ 259851 w 4305922"/>
              <a:gd name="connsiteY6" fmla="*/ 14037 h 319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5922" h="3193227">
                <a:moveTo>
                  <a:pt x="268379" y="0"/>
                </a:moveTo>
                <a:lnTo>
                  <a:pt x="4037544" y="0"/>
                </a:lnTo>
                <a:lnTo>
                  <a:pt x="4046072" y="14037"/>
                </a:lnTo>
                <a:cubicBezTo>
                  <a:pt x="4211790" y="319097"/>
                  <a:pt x="4305922" y="668689"/>
                  <a:pt x="4305922" y="1040266"/>
                </a:cubicBezTo>
                <a:cubicBezTo>
                  <a:pt x="4305922" y="2229314"/>
                  <a:pt x="3342009" y="3193227"/>
                  <a:pt x="2152962" y="3193227"/>
                </a:cubicBezTo>
                <a:cubicBezTo>
                  <a:pt x="963913" y="3193227"/>
                  <a:pt x="0" y="2229314"/>
                  <a:pt x="0" y="1040266"/>
                </a:cubicBezTo>
                <a:cubicBezTo>
                  <a:pt x="0" y="668689"/>
                  <a:pt x="94133" y="319097"/>
                  <a:pt x="259851" y="14037"/>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図 7" descr="本 が含まれている画像&#10;&#10;自動的に生成された説明">
            <a:extLst>
              <a:ext uri="{FF2B5EF4-FFF2-40B4-BE49-F238E27FC236}">
                <a16:creationId xmlns:a16="http://schemas.microsoft.com/office/drawing/2014/main" xmlns="" id="{AECD19BF-CD58-4448-9F8E-87D619E3BB2C}"/>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3" b="15299"/>
          <a:stretch/>
        </p:blipFill>
        <p:spPr>
          <a:xfrm>
            <a:off x="3347837" y="1"/>
            <a:ext cx="4063868" cy="3072200"/>
          </a:xfrm>
          <a:custGeom>
            <a:avLst/>
            <a:gdLst>
              <a:gd name="connsiteX0" fmla="*/ 288818 w 4063868"/>
              <a:gd name="connsiteY0" fmla="*/ 0 h 3072200"/>
              <a:gd name="connsiteX1" fmla="*/ 3775050 w 4063868"/>
              <a:gd name="connsiteY1" fmla="*/ 0 h 3072200"/>
              <a:gd name="connsiteX2" fmla="*/ 3818625 w 4063868"/>
              <a:gd name="connsiteY2" fmla="*/ 71726 h 3072200"/>
              <a:gd name="connsiteX3" fmla="*/ 4063868 w 4063868"/>
              <a:gd name="connsiteY3" fmla="*/ 1040266 h 3072200"/>
              <a:gd name="connsiteX4" fmla="*/ 2031934 w 4063868"/>
              <a:gd name="connsiteY4" fmla="*/ 3072200 h 3072200"/>
              <a:gd name="connsiteX5" fmla="*/ 0 w 4063868"/>
              <a:gd name="connsiteY5" fmla="*/ 1040266 h 3072200"/>
              <a:gd name="connsiteX6" fmla="*/ 245244 w 4063868"/>
              <a:gd name="connsiteY6" fmla="*/ 71726 h 30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3868" h="3072200">
                <a:moveTo>
                  <a:pt x="288818" y="0"/>
                </a:moveTo>
                <a:lnTo>
                  <a:pt x="3775050" y="0"/>
                </a:lnTo>
                <a:lnTo>
                  <a:pt x="3818625" y="71726"/>
                </a:lnTo>
                <a:cubicBezTo>
                  <a:pt x="3975028" y="359637"/>
                  <a:pt x="4063868" y="689577"/>
                  <a:pt x="4063868" y="1040266"/>
                </a:cubicBezTo>
                <a:cubicBezTo>
                  <a:pt x="4063868" y="2162473"/>
                  <a:pt x="3154140" y="3072200"/>
                  <a:pt x="2031934" y="3072200"/>
                </a:cubicBezTo>
                <a:cubicBezTo>
                  <a:pt x="909728" y="3072200"/>
                  <a:pt x="0" y="2162473"/>
                  <a:pt x="0" y="1040266"/>
                </a:cubicBezTo>
                <a:cubicBezTo>
                  <a:pt x="0" y="689577"/>
                  <a:pt x="88841" y="359637"/>
                  <a:pt x="245244" y="71726"/>
                </a:cubicBezTo>
                <a:close/>
              </a:path>
            </a:pathLst>
          </a:custGeom>
          <a:effectLst>
            <a:softEdge rad="0"/>
          </a:effectLst>
        </p:spPr>
      </p:pic>
      <p:sp>
        <p:nvSpPr>
          <p:cNvPr id="19" name="Freeform 58">
            <a:extLst>
              <a:ext uri="{FF2B5EF4-FFF2-40B4-BE49-F238E27FC236}">
                <a16:creationId xmlns:a16="http://schemas.microsoft.com/office/drawing/2014/main" xmlns="" id="{D5905D0D-FE5E-454B-A340-4DE821C09E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85658" y="1424717"/>
            <a:ext cx="4506342" cy="5442758"/>
          </a:xfrm>
          <a:custGeom>
            <a:avLst/>
            <a:gdLst>
              <a:gd name="connsiteX0" fmla="*/ 3034499 w 4506342"/>
              <a:gd name="connsiteY0" fmla="*/ 0 h 5442758"/>
              <a:gd name="connsiteX1" fmla="*/ 4480922 w 4506342"/>
              <a:gd name="connsiteY1" fmla="*/ 366248 h 5442758"/>
              <a:gd name="connsiteX2" fmla="*/ 4506342 w 4506342"/>
              <a:gd name="connsiteY2" fmla="*/ 381691 h 5442758"/>
              <a:gd name="connsiteX3" fmla="*/ 4506342 w 4506342"/>
              <a:gd name="connsiteY3" fmla="*/ 5442758 h 5442758"/>
              <a:gd name="connsiteX4" fmla="*/ 1193461 w 4506342"/>
              <a:gd name="connsiteY4" fmla="*/ 5442758 h 5442758"/>
              <a:gd name="connsiteX5" fmla="*/ 1104276 w 4506342"/>
              <a:gd name="connsiteY5" fmla="*/ 5376066 h 5442758"/>
              <a:gd name="connsiteX6" fmla="*/ 0 w 4506342"/>
              <a:gd name="connsiteY6" fmla="*/ 3034499 h 5442758"/>
              <a:gd name="connsiteX7" fmla="*/ 3034499 w 4506342"/>
              <a:gd name="connsiteY7" fmla="*/ 0 h 544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6342" h="5442758">
                <a:moveTo>
                  <a:pt x="3034499" y="0"/>
                </a:moveTo>
                <a:cubicBezTo>
                  <a:pt x="3558220" y="0"/>
                  <a:pt x="4050953" y="132675"/>
                  <a:pt x="4480922" y="366248"/>
                </a:cubicBezTo>
                <a:lnTo>
                  <a:pt x="4506342" y="381691"/>
                </a:lnTo>
                <a:lnTo>
                  <a:pt x="4506342" y="5442758"/>
                </a:lnTo>
                <a:lnTo>
                  <a:pt x="1193461" y="5442758"/>
                </a:lnTo>
                <a:lnTo>
                  <a:pt x="1104276" y="5376066"/>
                </a:lnTo>
                <a:cubicBezTo>
                  <a:pt x="429867" y="4819495"/>
                  <a:pt x="0" y="3977198"/>
                  <a:pt x="0" y="3034499"/>
                </a:cubicBezTo>
                <a:cubicBezTo>
                  <a:pt x="0" y="1358591"/>
                  <a:pt x="1358591" y="0"/>
                  <a:pt x="3034499"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図 4" descr="屋外, 人, 地面, 空 が含まれている画像&#10;&#10;自動的に生成された説明">
            <a:extLst>
              <a:ext uri="{FF2B5EF4-FFF2-40B4-BE49-F238E27FC236}">
                <a16:creationId xmlns:a16="http://schemas.microsoft.com/office/drawing/2014/main" xmlns="" id="{B2D0D688-FFE3-4D7D-A60C-62D99A7E538F}"/>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r="-1" b="8859"/>
          <a:stretch/>
        </p:blipFill>
        <p:spPr>
          <a:xfrm>
            <a:off x="7840768" y="1579827"/>
            <a:ext cx="4351232" cy="5287648"/>
          </a:xfrm>
          <a:custGeom>
            <a:avLst/>
            <a:gdLst>
              <a:gd name="connsiteX0" fmla="*/ 2879389 w 4351232"/>
              <a:gd name="connsiteY0" fmla="*/ 0 h 5287648"/>
              <a:gd name="connsiteX1" fmla="*/ 4251877 w 4351232"/>
              <a:gd name="connsiteY1" fmla="*/ 347527 h 5287648"/>
              <a:gd name="connsiteX2" fmla="*/ 4351232 w 4351232"/>
              <a:gd name="connsiteY2" fmla="*/ 407886 h 5287648"/>
              <a:gd name="connsiteX3" fmla="*/ 4351232 w 4351232"/>
              <a:gd name="connsiteY3" fmla="*/ 5287648 h 5287648"/>
              <a:gd name="connsiteX4" fmla="*/ 1303444 w 4351232"/>
              <a:gd name="connsiteY4" fmla="*/ 5287648 h 5287648"/>
              <a:gd name="connsiteX5" fmla="*/ 1269495 w 4351232"/>
              <a:gd name="connsiteY5" fmla="*/ 5267024 h 5287648"/>
              <a:gd name="connsiteX6" fmla="*/ 0 w 4351232"/>
              <a:gd name="connsiteY6" fmla="*/ 2879389 h 5287648"/>
              <a:gd name="connsiteX7" fmla="*/ 2879389 w 4351232"/>
              <a:gd name="connsiteY7" fmla="*/ 0 h 52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1232" h="5287648">
                <a:moveTo>
                  <a:pt x="2879389" y="0"/>
                </a:moveTo>
                <a:cubicBezTo>
                  <a:pt x="3376340" y="0"/>
                  <a:pt x="3843887" y="125893"/>
                  <a:pt x="4251877" y="347527"/>
                </a:cubicBezTo>
                <a:lnTo>
                  <a:pt x="4351232" y="407886"/>
                </a:lnTo>
                <a:lnTo>
                  <a:pt x="4351232" y="5287648"/>
                </a:lnTo>
                <a:lnTo>
                  <a:pt x="1303444" y="5287648"/>
                </a:lnTo>
                <a:lnTo>
                  <a:pt x="1269495" y="5267024"/>
                </a:lnTo>
                <a:cubicBezTo>
                  <a:pt x="503573" y="4749577"/>
                  <a:pt x="0" y="3873291"/>
                  <a:pt x="0" y="2879389"/>
                </a:cubicBezTo>
                <a:cubicBezTo>
                  <a:pt x="0" y="1289146"/>
                  <a:pt x="1289146" y="0"/>
                  <a:pt x="2879389" y="0"/>
                </a:cubicBezTo>
                <a:close/>
              </a:path>
            </a:pathLst>
          </a:custGeom>
          <a:effectLst>
            <a:softEdge rad="0"/>
          </a:effectLst>
        </p:spPr>
      </p:pic>
    </p:spTree>
    <p:extLst>
      <p:ext uri="{BB962C8B-B14F-4D97-AF65-F5344CB8AC3E}">
        <p14:creationId xmlns:p14="http://schemas.microsoft.com/office/powerpoint/2010/main" val="1017090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xmlns="" id="{D02AEDA8-4407-42D9-8C25-CD19D9CB574D}"/>
              </a:ext>
            </a:extLst>
          </p:cNvPr>
          <p:cNvSpPr>
            <a:spLocks noGrp="1"/>
          </p:cNvSpPr>
          <p:nvPr>
            <p:ph type="title"/>
          </p:nvPr>
        </p:nvSpPr>
        <p:spPr>
          <a:xfrm>
            <a:off x="526073" y="4756638"/>
            <a:ext cx="11139854" cy="930447"/>
          </a:xfrm>
        </p:spPr>
        <p:txBody>
          <a:bodyPr vert="horz" lIns="91440" tIns="45720" rIns="91440" bIns="45720" rtlCol="0" anchor="b">
            <a:normAutofit/>
          </a:bodyPr>
          <a:lstStyle/>
          <a:p>
            <a:pPr algn="ctr"/>
            <a:r>
              <a:rPr lang="ja-JP" altLang="en-US" sz="4200" kern="1200">
                <a:solidFill>
                  <a:srgbClr val="FFFFFF"/>
                </a:solidFill>
                <a:latin typeface="+mj-lt"/>
                <a:ea typeface="+mj-ea"/>
                <a:cs typeface="+mj-cs"/>
              </a:rPr>
              <a:t>片岡豊先生による「支援者の支援」の授業</a:t>
            </a:r>
            <a:endParaRPr kumimoji="1" lang="en-US" altLang="ja-JP" sz="4200" kern="1200">
              <a:solidFill>
                <a:srgbClr val="FFFFFF"/>
              </a:solidFill>
              <a:latin typeface="+mj-lt"/>
              <a:ea typeface="+mj-ea"/>
              <a:cs typeface="+mj-cs"/>
            </a:endParaRPr>
          </a:p>
        </p:txBody>
      </p:sp>
      <p:pic>
        <p:nvPicPr>
          <p:cNvPr id="5" name="図 4" descr="人, 室内, 男性, 壁 が含まれている画像&#10;&#10;自動的に生成された説明">
            <a:extLst>
              <a:ext uri="{FF2B5EF4-FFF2-40B4-BE49-F238E27FC236}">
                <a16:creationId xmlns:a16="http://schemas.microsoft.com/office/drawing/2014/main" xmlns="" id="{A14160CE-B181-4D24-8FE5-08485D31D7FE}"/>
              </a:ext>
            </a:extLst>
          </p:cNvPr>
          <p:cNvPicPr>
            <a:picLocks noChangeAspect="1"/>
          </p:cNvPicPr>
          <p:nvPr/>
        </p:nvPicPr>
        <p:blipFill rotWithShape="1">
          <a:blip r:embed="rId2">
            <a:extLst>
              <a:ext uri="{28A0092B-C50C-407E-A947-70E740481C1C}">
                <a14:useLocalDpi xmlns:a14="http://schemas.microsoft.com/office/drawing/2010/main" val="0"/>
              </a:ext>
            </a:extLst>
          </a:blip>
          <a:srcRect t="4646" b="20355"/>
          <a:stretch/>
        </p:blipFill>
        <p:spPr>
          <a:xfrm>
            <a:off x="2514947" y="307731"/>
            <a:ext cx="7107006" cy="3997637"/>
          </a:xfrm>
          <a:prstGeom prst="rect">
            <a:avLst/>
          </a:prstGeom>
        </p:spPr>
      </p:pic>
      <p:cxnSp>
        <p:nvCxnSpPr>
          <p:cNvPr id="21" name="Straight Connector 20">
            <a:extLst>
              <a:ext uri="{FF2B5EF4-FFF2-40B4-BE49-F238E27FC236}">
                <a16:creationId xmlns:a16="http://schemas.microsoft.com/office/drawing/2014/main" xmlns=""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82781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53E214D8-9369-4707-BF18-43604CB2AD0B}"/>
              </a:ext>
            </a:extLst>
          </p:cNvPr>
          <p:cNvSpPr>
            <a:spLocks noGrp="1"/>
          </p:cNvSpPr>
          <p:nvPr>
            <p:ph type="title"/>
          </p:nvPr>
        </p:nvSpPr>
        <p:spPr>
          <a:xfrm>
            <a:off x="804672" y="4007335"/>
            <a:ext cx="6455833" cy="1497998"/>
          </a:xfrm>
        </p:spPr>
        <p:txBody>
          <a:bodyPr vert="horz" lIns="91440" tIns="45720" rIns="91440" bIns="45720" rtlCol="0" anchor="t">
            <a:normAutofit/>
          </a:bodyPr>
          <a:lstStyle/>
          <a:p>
            <a:r>
              <a:rPr kumimoji="1" lang="ja-JP" altLang="en-US" sz="4800" kern="1200" dirty="0">
                <a:solidFill>
                  <a:schemeClr val="tx1"/>
                </a:solidFill>
                <a:latin typeface="+mj-lt"/>
                <a:ea typeface="+mj-ea"/>
                <a:cs typeface="+mj-cs"/>
              </a:rPr>
              <a:t>オープンダイアローグの実践演習</a:t>
            </a:r>
          </a:p>
        </p:txBody>
      </p:sp>
      <p:sp>
        <p:nvSpPr>
          <p:cNvPr id="16" name="Freeform: Shape 11">
            <a:extLst>
              <a:ext uri="{FF2B5EF4-FFF2-40B4-BE49-F238E27FC236}">
                <a16:creationId xmlns:a16="http://schemas.microsoft.com/office/drawing/2014/main" xmlns="" id="{E26B9EF5-5D92-4AC7-BC55-FC5C4C98ED4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476199" y="548"/>
            <a:ext cx="4349752"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3">
            <a:extLst>
              <a:ext uri="{FF2B5EF4-FFF2-40B4-BE49-F238E27FC236}">
                <a16:creationId xmlns:a16="http://schemas.microsoft.com/office/drawing/2014/main" xmlns="" id="{F05C5575-0F07-43D0-AE78-81EAA8E671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3759" y="1421356"/>
            <a:ext cx="453824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図 4" descr="床, 室内, 壁, 部屋 が含まれている画像&#10;&#10;自動的に生成された説明">
            <a:extLst>
              <a:ext uri="{FF2B5EF4-FFF2-40B4-BE49-F238E27FC236}">
                <a16:creationId xmlns:a16="http://schemas.microsoft.com/office/drawing/2014/main" xmlns="" id="{0F7B9A4F-0F53-4C91-9C58-02C516B33659}"/>
              </a:ext>
            </a:extLst>
          </p:cNvPr>
          <p:cNvPicPr>
            <a:picLocks noChangeAspect="1"/>
          </p:cNvPicPr>
          <p:nvPr/>
        </p:nvPicPr>
        <p:blipFill rotWithShape="1">
          <a:blip r:embed="rId2">
            <a:extLst>
              <a:ext uri="{28A0092B-C50C-407E-A947-70E740481C1C}">
                <a14:useLocalDpi xmlns:a14="http://schemas.microsoft.com/office/drawing/2010/main" val="0"/>
              </a:ext>
            </a:extLst>
          </a:blip>
          <a:srcRect l="13431" r="17382" b="2"/>
          <a:stretch/>
        </p:blipFill>
        <p:spPr>
          <a:xfrm>
            <a:off x="3639395" y="10"/>
            <a:ext cx="4023360" cy="2980230"/>
          </a:xfrm>
          <a:custGeom>
            <a:avLst/>
            <a:gdLst>
              <a:gd name="connsiteX0" fmla="*/ 248676 w 4023360"/>
              <a:gd name="connsiteY0" fmla="*/ 0 h 2980240"/>
              <a:gd name="connsiteX1" fmla="*/ 3774684 w 4023360"/>
              <a:gd name="connsiteY1" fmla="*/ 0 h 2980240"/>
              <a:gd name="connsiteX2" fmla="*/ 3780561 w 4023360"/>
              <a:gd name="connsiteY2" fmla="*/ 9674 h 2980240"/>
              <a:gd name="connsiteX3" fmla="*/ 4023360 w 4023360"/>
              <a:gd name="connsiteY3" fmla="*/ 968560 h 2980240"/>
              <a:gd name="connsiteX4" fmla="*/ 2011680 w 4023360"/>
              <a:gd name="connsiteY4" fmla="*/ 2980240 h 2980240"/>
              <a:gd name="connsiteX5" fmla="*/ 0 w 4023360"/>
              <a:gd name="connsiteY5" fmla="*/ 968560 h 2980240"/>
              <a:gd name="connsiteX6" fmla="*/ 242799 w 4023360"/>
              <a:gd name="connsiteY6" fmla="*/ 9674 h 298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p:spPr>
      </p:pic>
      <p:pic>
        <p:nvPicPr>
          <p:cNvPr id="7" name="図 6" descr="室内, 壁, 人, テキスト が含まれている画像&#10;&#10;自動的に生成された説明">
            <a:extLst>
              <a:ext uri="{FF2B5EF4-FFF2-40B4-BE49-F238E27FC236}">
                <a16:creationId xmlns:a16="http://schemas.microsoft.com/office/drawing/2014/main" xmlns="" id="{18A483AF-CA35-4A32-96BA-452A99AEFFAB}"/>
              </a:ext>
            </a:extLst>
          </p:cNvPr>
          <p:cNvPicPr>
            <a:picLocks noChangeAspect="1"/>
          </p:cNvPicPr>
          <p:nvPr/>
        </p:nvPicPr>
        <p:blipFill rotWithShape="1">
          <a:blip r:embed="rId3">
            <a:extLst>
              <a:ext uri="{28A0092B-C50C-407E-A947-70E740481C1C}">
                <a14:useLocalDpi xmlns:a14="http://schemas.microsoft.com/office/drawing/2010/main" val="0"/>
              </a:ext>
            </a:extLst>
          </a:blip>
          <a:srcRect l="37778" r="-2" b="-2"/>
          <a:stretch/>
        </p:blipFill>
        <p:spPr>
          <a:xfrm>
            <a:off x="7816897" y="1584494"/>
            <a:ext cx="4375105" cy="5273507"/>
          </a:xfrm>
          <a:custGeom>
            <a:avLst/>
            <a:gdLst>
              <a:gd name="connsiteX0" fmla="*/ 2921508 w 4375105"/>
              <a:gd name="connsiteY0" fmla="*/ 0 h 5273507"/>
              <a:gd name="connsiteX1" fmla="*/ 4314072 w 4375105"/>
              <a:gd name="connsiteY1" fmla="*/ 352611 h 5273507"/>
              <a:gd name="connsiteX2" fmla="*/ 4375105 w 4375105"/>
              <a:gd name="connsiteY2" fmla="*/ 389689 h 5273507"/>
              <a:gd name="connsiteX3" fmla="*/ 4375105 w 4375105"/>
              <a:gd name="connsiteY3" fmla="*/ 5273507 h 5273507"/>
              <a:gd name="connsiteX4" fmla="*/ 1193705 w 4375105"/>
              <a:gd name="connsiteY4" fmla="*/ 5273507 h 5273507"/>
              <a:gd name="connsiteX5" fmla="*/ 1063158 w 4375105"/>
              <a:gd name="connsiteY5" fmla="*/ 5175886 h 5273507"/>
              <a:gd name="connsiteX6" fmla="*/ 0 w 4375105"/>
              <a:gd name="connsiteY6" fmla="*/ 2921508 h 5273507"/>
              <a:gd name="connsiteX7" fmla="*/ 2921508 w 4375105"/>
              <a:gd name="connsiteY7" fmla="*/ 0 h 527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p:spPr>
      </p:pic>
    </p:spTree>
    <p:extLst>
      <p:ext uri="{BB962C8B-B14F-4D97-AF65-F5344CB8AC3E}">
        <p14:creationId xmlns:p14="http://schemas.microsoft.com/office/powerpoint/2010/main" val="28381560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屋外, 地面, 空, 木 が含まれている画像&#10;&#10;自動的に生成された説明">
            <a:extLst>
              <a:ext uri="{FF2B5EF4-FFF2-40B4-BE49-F238E27FC236}">
                <a16:creationId xmlns:a16="http://schemas.microsoft.com/office/drawing/2014/main" xmlns="" id="{7B1925C6-972C-4D5B-B498-BE118997A3AD}"/>
              </a:ext>
            </a:extLst>
          </p:cNvPr>
          <p:cNvPicPr>
            <a:picLocks noChangeAspect="1"/>
          </p:cNvPicPr>
          <p:nvPr/>
        </p:nvPicPr>
        <p:blipFill rotWithShape="1">
          <a:blip r:embed="rId2">
            <a:extLst>
              <a:ext uri="{28A0092B-C50C-407E-A947-70E740481C1C}">
                <a14:useLocalDpi xmlns:a14="http://schemas.microsoft.com/office/drawing/2010/main" val="0"/>
              </a:ext>
            </a:extLst>
          </a:blip>
          <a:srcRect t="13648" r="9091" b="5177"/>
          <a:stretch/>
        </p:blipFill>
        <p:spPr>
          <a:xfrm>
            <a:off x="4818888" y="1"/>
            <a:ext cx="7373112" cy="6857999"/>
          </a:xfrm>
          <a:prstGeom prst="rect">
            <a:avLst/>
          </a:prstGeom>
        </p:spPr>
      </p:pic>
      <p:sp>
        <p:nvSpPr>
          <p:cNvPr id="14" name="Freeform 8">
            <a:extLst>
              <a:ext uri="{FF2B5EF4-FFF2-40B4-BE49-F238E27FC236}">
                <a16:creationId xmlns:a16="http://schemas.microsoft.com/office/drawing/2014/main" xmlns="" id="{9225B0D8-E56E-4ACC-A464-81F4062765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51" y="-478"/>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1">
            <a:extLst>
              <a:ext uri="{FF2B5EF4-FFF2-40B4-BE49-F238E27FC236}">
                <a16:creationId xmlns:a16="http://schemas.microsoft.com/office/drawing/2014/main" xmlns="" id="{8F5D1B28-3976-4367-807C-CAD629CDD8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52" y="-478"/>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xmlns="" id="{9B60ECA7-F8D0-4932-93F7-C38D39D30E7C}"/>
              </a:ext>
            </a:extLst>
          </p:cNvPr>
          <p:cNvSpPr>
            <a:spLocks noGrp="1"/>
          </p:cNvSpPr>
          <p:nvPr>
            <p:ph type="title"/>
          </p:nvPr>
        </p:nvSpPr>
        <p:spPr>
          <a:xfrm>
            <a:off x="804672" y="2600324"/>
            <a:ext cx="5058370" cy="3320973"/>
          </a:xfrm>
        </p:spPr>
        <p:txBody>
          <a:bodyPr vert="horz" lIns="91440" tIns="45720" rIns="91440" bIns="45720" rtlCol="0" anchor="t">
            <a:normAutofit/>
          </a:bodyPr>
          <a:lstStyle/>
          <a:p>
            <a:r>
              <a:rPr kumimoji="1" lang="ja-JP" altLang="en-US" sz="5400"/>
              <a:t>車椅子の押すところが低すぎる事件</a:t>
            </a:r>
          </a:p>
        </p:txBody>
      </p:sp>
    </p:spTree>
    <p:extLst>
      <p:ext uri="{BB962C8B-B14F-4D97-AF65-F5344CB8AC3E}">
        <p14:creationId xmlns:p14="http://schemas.microsoft.com/office/powerpoint/2010/main" val="408695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図 4" descr="おもちゃ, 人形 が含まれている画像&#10;&#10;非常に高い精度で生成された説明">
            <a:extLst>
              <a:ext uri="{FF2B5EF4-FFF2-40B4-BE49-F238E27FC236}">
                <a16:creationId xmlns:a16="http://schemas.microsoft.com/office/drawing/2014/main" xmlns="" id="{4864A659-C073-4D89-A100-4D8F5BF4E168}"/>
              </a:ext>
            </a:extLst>
          </p:cNvPr>
          <p:cNvPicPr>
            <a:picLocks noChangeAspect="1"/>
          </p:cNvPicPr>
          <p:nvPr/>
        </p:nvPicPr>
        <p:blipFill rotWithShape="1">
          <a:blip r:embed="rId2">
            <a:extLst>
              <a:ext uri="{28A0092B-C50C-407E-A947-70E740481C1C}">
                <a14:useLocalDpi xmlns:a14="http://schemas.microsoft.com/office/drawing/2010/main" val="0"/>
              </a:ext>
            </a:extLst>
          </a:blip>
          <a:srcRect t="19676" r="9089" b="12464"/>
          <a:stretch/>
        </p:blipFill>
        <p:spPr>
          <a:xfrm>
            <a:off x="5386388" y="1"/>
            <a:ext cx="6805612" cy="6857999"/>
          </a:xfrm>
          <a:prstGeom prst="rect">
            <a:avLst/>
          </a:prstGeom>
        </p:spPr>
      </p:pic>
      <p:sp>
        <p:nvSpPr>
          <p:cNvPr id="10" name="Freeform 8">
            <a:extLst>
              <a:ext uri="{FF2B5EF4-FFF2-40B4-BE49-F238E27FC236}">
                <a16:creationId xmlns:a16="http://schemas.microsoft.com/office/drawing/2014/main" xmlns="" id="{90A18C7B-0D7F-4F18-B1DC-9891A5E840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51" y="-478"/>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12" name="Freeform: Shape 11">
            <a:extLst>
              <a:ext uri="{FF2B5EF4-FFF2-40B4-BE49-F238E27FC236}">
                <a16:creationId xmlns:a16="http://schemas.microsoft.com/office/drawing/2014/main" xmlns="" id="{947F665A-84A4-4D6A-92C0-19161B0324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78"/>
            <a:ext cx="8657061" cy="6858478"/>
          </a:xfrm>
          <a:custGeom>
            <a:avLst/>
            <a:gdLst>
              <a:gd name="connsiteX0" fmla="*/ 579009 w 8657061"/>
              <a:gd name="connsiteY0" fmla="*/ 0 h 6858478"/>
              <a:gd name="connsiteX1" fmla="*/ 4408881 w 8657061"/>
              <a:gd name="connsiteY1" fmla="*/ 0 h 6858478"/>
              <a:gd name="connsiteX2" fmla="*/ 5475109 w 8657061"/>
              <a:gd name="connsiteY2" fmla="*/ 0 h 6858478"/>
              <a:gd name="connsiteX3" fmla="*/ 5480686 w 8657061"/>
              <a:gd name="connsiteY3" fmla="*/ 0 h 6858478"/>
              <a:gd name="connsiteX4" fmla="*/ 8657061 w 8657061"/>
              <a:gd name="connsiteY4" fmla="*/ 6858478 h 6858478"/>
              <a:gd name="connsiteX5" fmla="*/ 1232506 w 8657061"/>
              <a:gd name="connsiteY5" fmla="*/ 6858478 h 6858478"/>
              <a:gd name="connsiteX6" fmla="*/ 1232766 w 8657061"/>
              <a:gd name="connsiteY6" fmla="*/ 6857916 h 6858478"/>
              <a:gd name="connsiteX7" fmla="*/ 579009 w 8657061"/>
              <a:gd name="connsiteY7" fmla="*/ 6857916 h 6858478"/>
              <a:gd name="connsiteX8" fmla="*/ 579009 w 8657061"/>
              <a:gd name="connsiteY8" fmla="*/ 6858478 h 6858478"/>
              <a:gd name="connsiteX9" fmla="*/ 0 w 8657061"/>
              <a:gd name="connsiteY9" fmla="*/ 6858478 h 6858478"/>
              <a:gd name="connsiteX10" fmla="*/ 0 w 8657061"/>
              <a:gd name="connsiteY10" fmla="*/ 479 h 6858478"/>
              <a:gd name="connsiteX11" fmla="*/ 579009 w 8657061"/>
              <a:gd name="connsiteY11" fmla="*/ 479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57061" h="6858478">
                <a:moveTo>
                  <a:pt x="579009" y="0"/>
                </a:moveTo>
                <a:lnTo>
                  <a:pt x="4408881" y="0"/>
                </a:lnTo>
                <a:lnTo>
                  <a:pt x="5475109" y="0"/>
                </a:lnTo>
                <a:lnTo>
                  <a:pt x="5480686" y="0"/>
                </a:lnTo>
                <a:lnTo>
                  <a:pt x="8657061" y="6858478"/>
                </a:lnTo>
                <a:lnTo>
                  <a:pt x="1232506" y="6858478"/>
                </a:lnTo>
                <a:lnTo>
                  <a:pt x="1232766" y="6857916"/>
                </a:lnTo>
                <a:lnTo>
                  <a:pt x="579009" y="6857916"/>
                </a:lnTo>
                <a:lnTo>
                  <a:pt x="579009" y="6858478"/>
                </a:lnTo>
                <a:lnTo>
                  <a:pt x="0" y="6858478"/>
                </a:lnTo>
                <a:lnTo>
                  <a:pt x="0" y="479"/>
                </a:lnTo>
                <a:lnTo>
                  <a:pt x="579009"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2" name="タイトル 1">
            <a:extLst>
              <a:ext uri="{FF2B5EF4-FFF2-40B4-BE49-F238E27FC236}">
                <a16:creationId xmlns:a16="http://schemas.microsoft.com/office/drawing/2014/main" xmlns="" id="{CACD2F6A-8AED-4120-874B-6C9F79F99A39}"/>
              </a:ext>
            </a:extLst>
          </p:cNvPr>
          <p:cNvSpPr>
            <a:spLocks noGrp="1"/>
          </p:cNvSpPr>
          <p:nvPr>
            <p:ph type="title"/>
          </p:nvPr>
        </p:nvSpPr>
        <p:spPr>
          <a:xfrm>
            <a:off x="804671" y="2033574"/>
            <a:ext cx="5742603" cy="3854273"/>
          </a:xfrm>
        </p:spPr>
        <p:txBody>
          <a:bodyPr vert="horz" lIns="91440" tIns="45720" rIns="91440" bIns="45720" rtlCol="0" anchor="t">
            <a:normAutofit/>
          </a:bodyPr>
          <a:lstStyle/>
          <a:p>
            <a:r>
              <a:rPr kumimoji="1" lang="ja-JP" altLang="en-US" sz="5400"/>
              <a:t>体育祭の騎馬戦で頸髄損傷に</a:t>
            </a:r>
          </a:p>
        </p:txBody>
      </p:sp>
      <p:sp>
        <p:nvSpPr>
          <p:cNvPr id="3" name="テキスト ボックス 2">
            <a:extLst>
              <a:ext uri="{FF2B5EF4-FFF2-40B4-BE49-F238E27FC236}">
                <a16:creationId xmlns:a16="http://schemas.microsoft.com/office/drawing/2014/main" xmlns="" id="{8A6AAA32-A4DC-4F39-B375-5633964B1F27}"/>
              </a:ext>
            </a:extLst>
          </p:cNvPr>
          <p:cNvSpPr txBox="1"/>
          <p:nvPr/>
        </p:nvSpPr>
        <p:spPr>
          <a:xfrm>
            <a:off x="1633728" y="5145024"/>
            <a:ext cx="12875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2003</a:t>
            </a:r>
            <a:r>
              <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年</a:t>
            </a:r>
            <a:r>
              <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6</a:t>
            </a:r>
            <a:r>
              <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月</a:t>
            </a:r>
          </a:p>
        </p:txBody>
      </p:sp>
      <p:sp>
        <p:nvSpPr>
          <p:cNvPr id="4" name="テキスト ボックス 3">
            <a:extLst>
              <a:ext uri="{FF2B5EF4-FFF2-40B4-BE49-F238E27FC236}">
                <a16:creationId xmlns:a16="http://schemas.microsoft.com/office/drawing/2014/main" xmlns="" id="{52521579-F2D1-4FDB-B5D3-83EE9C7FE45D}"/>
              </a:ext>
            </a:extLst>
          </p:cNvPr>
          <p:cNvSpPr txBox="1"/>
          <p:nvPr/>
        </p:nvSpPr>
        <p:spPr>
          <a:xfrm>
            <a:off x="1636457" y="5514356"/>
            <a:ext cx="26468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20</a:t>
            </a:r>
            <a:r>
              <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歳の誕生日の</a:t>
            </a:r>
            <a:r>
              <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2</a:t>
            </a:r>
            <a:r>
              <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週間前</a:t>
            </a:r>
          </a:p>
        </p:txBody>
      </p:sp>
    </p:spTree>
    <p:extLst>
      <p:ext uri="{BB962C8B-B14F-4D97-AF65-F5344CB8AC3E}">
        <p14:creationId xmlns:p14="http://schemas.microsoft.com/office/powerpoint/2010/main" val="20376546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7170"/>
    </mc:Choice>
    <mc:Fallback xmlns="">
      <p:transition spd="slow" advTm="1717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7231F947-7A97-425A-96DF-EC1DD17DAF9C}"/>
              </a:ext>
            </a:extLst>
          </p:cNvPr>
          <p:cNvSpPr>
            <a:spLocks noGrp="1"/>
          </p:cNvSpPr>
          <p:nvPr>
            <p:ph type="title"/>
          </p:nvPr>
        </p:nvSpPr>
        <p:spPr>
          <a:xfrm>
            <a:off x="180870" y="640081"/>
            <a:ext cx="4149970" cy="3681976"/>
          </a:xfrm>
          <a:noFill/>
        </p:spPr>
        <p:txBody>
          <a:bodyPr vert="horz" lIns="91440" tIns="45720" rIns="91440" bIns="45720" rtlCol="0" anchor="b">
            <a:normAutofit/>
          </a:bodyPr>
          <a:lstStyle/>
          <a:p>
            <a:pPr algn="r"/>
            <a:r>
              <a:rPr kumimoji="1" lang="ja-JP" altLang="en-US" dirty="0"/>
              <a:t>もっと早く</a:t>
            </a:r>
            <a:r>
              <a:rPr kumimoji="1" lang="en-US" altLang="ja-JP" dirty="0"/>
              <a:t/>
            </a:r>
            <a:br>
              <a:rPr kumimoji="1" lang="en-US" altLang="ja-JP" dirty="0"/>
            </a:br>
            <a:r>
              <a:rPr kumimoji="1" lang="ja-JP" altLang="en-US" dirty="0"/>
              <a:t>言ってください事件</a:t>
            </a:r>
          </a:p>
        </p:txBody>
      </p:sp>
      <p:pic>
        <p:nvPicPr>
          <p:cNvPr id="5" name="図 4" descr="床, 室内, 壁, 人 が含まれている画像&#10;&#10;非常に高い精度で生成された説明">
            <a:extLst>
              <a:ext uri="{FF2B5EF4-FFF2-40B4-BE49-F238E27FC236}">
                <a16:creationId xmlns:a16="http://schemas.microsoft.com/office/drawing/2014/main" xmlns="" id="{6C667722-81B1-4224-9093-0283A7D69F08}"/>
              </a:ext>
            </a:extLst>
          </p:cNvPr>
          <p:cNvPicPr>
            <a:picLocks noChangeAspect="1"/>
          </p:cNvPicPr>
          <p:nvPr/>
        </p:nvPicPr>
        <p:blipFill rotWithShape="1">
          <a:blip r:embed="rId2">
            <a:extLst>
              <a:ext uri="{28A0092B-C50C-407E-A947-70E740481C1C}">
                <a14:useLocalDpi xmlns:a14="http://schemas.microsoft.com/office/drawing/2010/main" val="0"/>
              </a:ext>
            </a:extLst>
          </a:blip>
          <a:srcRect r="17567"/>
          <a:stretch/>
        </p:blipFill>
        <p:spPr>
          <a:xfrm>
            <a:off x="4654297" y="10"/>
            <a:ext cx="7537704" cy="6857990"/>
          </a:xfrm>
          <a:prstGeom prst="rect">
            <a:avLst/>
          </a:prstGeom>
        </p:spPr>
      </p:pic>
      <p:sp>
        <p:nvSpPr>
          <p:cNvPr id="3" name="テキスト ボックス 2">
            <a:extLst>
              <a:ext uri="{FF2B5EF4-FFF2-40B4-BE49-F238E27FC236}">
                <a16:creationId xmlns:a16="http://schemas.microsoft.com/office/drawing/2014/main" xmlns="" id="{9192CD36-9B55-46EE-AB22-3184384B40C3}"/>
              </a:ext>
            </a:extLst>
          </p:cNvPr>
          <p:cNvSpPr txBox="1"/>
          <p:nvPr/>
        </p:nvSpPr>
        <p:spPr>
          <a:xfrm>
            <a:off x="2523744" y="5815584"/>
            <a:ext cx="9212778"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ja-JP" altLang="en-US" sz="4400" dirty="0"/>
              <a:t>「拘束時間」を考えるようになった</a:t>
            </a:r>
            <a:endParaRPr kumimoji="1" lang="ja-JP" altLang="en-US" sz="4400" dirty="0"/>
          </a:p>
        </p:txBody>
      </p:sp>
    </p:spTree>
    <p:extLst>
      <p:ext uri="{BB962C8B-B14F-4D97-AF65-F5344CB8AC3E}">
        <p14:creationId xmlns:p14="http://schemas.microsoft.com/office/powerpoint/2010/main" val="53483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F65A1609-7BA5-4102-8F22-0B599F5E5023}"/>
              </a:ext>
            </a:extLst>
          </p:cNvPr>
          <p:cNvSpPr>
            <a:spLocks noGrp="1"/>
          </p:cNvSpPr>
          <p:nvPr>
            <p:ph type="title"/>
          </p:nvPr>
        </p:nvSpPr>
        <p:spPr>
          <a:xfrm>
            <a:off x="804673" y="3320859"/>
            <a:ext cx="4524973" cy="2076333"/>
          </a:xfrm>
        </p:spPr>
        <p:txBody>
          <a:bodyPr vert="horz" lIns="91440" tIns="45720" rIns="91440" bIns="45720" rtlCol="0" anchor="t">
            <a:normAutofit/>
          </a:bodyPr>
          <a:lstStyle/>
          <a:p>
            <a:r>
              <a:rPr kumimoji="1" lang="ja-JP" altLang="en-US" sz="4800"/>
              <a:t>極限につかれたときに相手を思いやれるか</a:t>
            </a:r>
          </a:p>
        </p:txBody>
      </p:sp>
      <p:sp>
        <p:nvSpPr>
          <p:cNvPr id="12" name="Freeform: Shape 9">
            <a:extLst>
              <a:ext uri="{FF2B5EF4-FFF2-40B4-BE49-F238E27FC236}">
                <a16:creationId xmlns:a16="http://schemas.microsoft.com/office/drawing/2014/main" xmlns="" id="{BCC55ACC-A2F6-403C-A3A4-D59B3734D4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図 4" descr="草, 屋外, 空, 地面 が含まれている画像&#10;&#10;自動的に生成された説明">
            <a:extLst>
              <a:ext uri="{FF2B5EF4-FFF2-40B4-BE49-F238E27FC236}">
                <a16:creationId xmlns:a16="http://schemas.microsoft.com/office/drawing/2014/main" xmlns="" id="{63D9D010-22BC-4E39-86DF-BF6001261ED2}"/>
              </a:ext>
            </a:extLst>
          </p:cNvPr>
          <p:cNvPicPr>
            <a:picLocks noChangeAspect="1"/>
          </p:cNvPicPr>
          <p:nvPr/>
        </p:nvPicPr>
        <p:blipFill rotWithShape="1">
          <a:blip r:embed="rId2">
            <a:extLst>
              <a:ext uri="{28A0092B-C50C-407E-A947-70E740481C1C}">
                <a14:useLocalDpi xmlns:a14="http://schemas.microsoft.com/office/drawing/2010/main" val="0"/>
              </a:ext>
            </a:extLst>
          </a:blip>
          <a:srcRect l="5535" r="7472" b="1"/>
          <a:stretch/>
        </p:blipFill>
        <p:spPr>
          <a:xfrm>
            <a:off x="6021086" y="544777"/>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6436918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716CE59E-22B7-45C6-8C1B-12BB553BF510}"/>
              </a:ext>
            </a:extLst>
          </p:cNvPr>
          <p:cNvSpPr>
            <a:spLocks noGrp="1"/>
          </p:cNvSpPr>
          <p:nvPr>
            <p:ph type="title"/>
          </p:nvPr>
        </p:nvSpPr>
        <p:spPr>
          <a:xfrm>
            <a:off x="655320" y="365125"/>
            <a:ext cx="5120114" cy="1692794"/>
          </a:xfrm>
        </p:spPr>
        <p:txBody>
          <a:bodyPr>
            <a:normAutofit/>
          </a:bodyPr>
          <a:lstStyle/>
          <a:p>
            <a:r>
              <a:rPr kumimoji="1" lang="ja-JP" altLang="en-US"/>
              <a:t>新しい関係性</a:t>
            </a:r>
            <a:endParaRPr kumimoji="1" lang="ja-JP" altLang="en-US" dirty="0"/>
          </a:p>
        </p:txBody>
      </p:sp>
      <p:cxnSp>
        <p:nvCxnSpPr>
          <p:cNvPr id="13" name="Straight Arrow Connector 12">
            <a:extLst>
              <a:ext uri="{FF2B5EF4-FFF2-40B4-BE49-F238E27FC236}">
                <a16:creationId xmlns:a16="http://schemas.microsoft.com/office/drawing/2014/main" xmlns=""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8" name="コンテンツ プレースホルダー 7">
            <a:extLst>
              <a:ext uri="{FF2B5EF4-FFF2-40B4-BE49-F238E27FC236}">
                <a16:creationId xmlns:a16="http://schemas.microsoft.com/office/drawing/2014/main" xmlns="" id="{1C9A7A44-6D0F-4FE3-AB1F-AD14D37B2C96}"/>
              </a:ext>
            </a:extLst>
          </p:cNvPr>
          <p:cNvSpPr>
            <a:spLocks noGrp="1"/>
          </p:cNvSpPr>
          <p:nvPr>
            <p:ph idx="1"/>
          </p:nvPr>
        </p:nvSpPr>
        <p:spPr>
          <a:xfrm>
            <a:off x="655321" y="2575034"/>
            <a:ext cx="5120113" cy="3462228"/>
          </a:xfrm>
        </p:spPr>
        <p:txBody>
          <a:bodyPr>
            <a:normAutofit/>
          </a:bodyPr>
          <a:lstStyle/>
          <a:p>
            <a:r>
              <a:rPr lang="ja-JP" altLang="en-US" sz="3600" dirty="0"/>
              <a:t>何でもお願いできる</a:t>
            </a:r>
          </a:p>
          <a:p>
            <a:r>
              <a:rPr lang="ja-JP" altLang="en-US" sz="3600" dirty="0"/>
              <a:t>何でも断れる</a:t>
            </a:r>
          </a:p>
        </p:txBody>
      </p:sp>
      <p:pic>
        <p:nvPicPr>
          <p:cNvPr id="5" name="図 4" descr="草, 屋外, 木, 人 が含まれている画像&#10;&#10;自動的に生成された説明">
            <a:extLst>
              <a:ext uri="{FF2B5EF4-FFF2-40B4-BE49-F238E27FC236}">
                <a16:creationId xmlns:a16="http://schemas.microsoft.com/office/drawing/2014/main" xmlns="" id="{9187A1C4-F72E-4826-AA2C-47A9E4C679C8}"/>
              </a:ext>
            </a:extLst>
          </p:cNvPr>
          <p:cNvPicPr>
            <a:picLocks noChangeAspect="1"/>
          </p:cNvPicPr>
          <p:nvPr/>
        </p:nvPicPr>
        <p:blipFill rotWithShape="1">
          <a:blip r:embed="rId2">
            <a:extLst>
              <a:ext uri="{28A0092B-C50C-407E-A947-70E740481C1C}">
                <a14:useLocalDpi xmlns:a14="http://schemas.microsoft.com/office/drawing/2010/main" val="0"/>
              </a:ext>
            </a:extLst>
          </a:blip>
          <a:srcRect r="30959"/>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9" name="正方形/長方形 8">
            <a:extLst>
              <a:ext uri="{FF2B5EF4-FFF2-40B4-BE49-F238E27FC236}">
                <a16:creationId xmlns:a16="http://schemas.microsoft.com/office/drawing/2014/main" xmlns="" id="{CB550F00-7DF1-44C5-9EF0-29F4021AADCF}"/>
              </a:ext>
            </a:extLst>
          </p:cNvPr>
          <p:cNvSpPr/>
          <p:nvPr/>
        </p:nvSpPr>
        <p:spPr>
          <a:xfrm>
            <a:off x="439398" y="5525310"/>
            <a:ext cx="6647974" cy="523220"/>
          </a:xfrm>
          <a:prstGeom prst="rect">
            <a:avLst/>
          </a:prstGeom>
        </p:spPr>
        <p:txBody>
          <a:bodyPr wrap="none">
            <a:spAutoFit/>
          </a:bodyPr>
          <a:lstStyle/>
          <a:p>
            <a:r>
              <a:rPr lang="ja-JP" altLang="en-US" sz="2800" dirty="0"/>
              <a:t>ノーマライゼーションに大事なのは対話</a:t>
            </a:r>
          </a:p>
        </p:txBody>
      </p:sp>
    </p:spTree>
    <p:extLst>
      <p:ext uri="{BB962C8B-B14F-4D97-AF65-F5344CB8AC3E}">
        <p14:creationId xmlns:p14="http://schemas.microsoft.com/office/powerpoint/2010/main" val="21608360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00430DD1-B0F7-4C4A-A0F9-D149C0822207}"/>
              </a:ext>
            </a:extLst>
          </p:cNvPr>
          <p:cNvSpPr>
            <a:spLocks noGrp="1"/>
          </p:cNvSpPr>
          <p:nvPr>
            <p:ph type="title"/>
          </p:nvPr>
        </p:nvSpPr>
        <p:spPr>
          <a:xfrm>
            <a:off x="707011" y="4502330"/>
            <a:ext cx="10765410" cy="1207269"/>
          </a:xfrm>
        </p:spPr>
        <p:txBody>
          <a:bodyPr vert="horz" lIns="91440" tIns="45720" rIns="91440" bIns="45720" rtlCol="0" anchor="b">
            <a:normAutofit/>
          </a:bodyPr>
          <a:lstStyle/>
          <a:p>
            <a:pPr algn="ctr"/>
            <a:r>
              <a:rPr kumimoji="1" lang="ja-JP" altLang="en-US" sz="6000"/>
              <a:t>ミケル先生の授業</a:t>
            </a:r>
          </a:p>
        </p:txBody>
      </p:sp>
      <p:pic>
        <p:nvPicPr>
          <p:cNvPr id="5" name="図 4" descr="室内, 床, 壁, テーブル が含まれている画像&#10;&#10;非常に高い精度で生成された説明">
            <a:extLst>
              <a:ext uri="{FF2B5EF4-FFF2-40B4-BE49-F238E27FC236}">
                <a16:creationId xmlns:a16="http://schemas.microsoft.com/office/drawing/2014/main" xmlns="" id="{52923BE9-68EF-413D-9B67-393AD3FBF0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734" y="457867"/>
            <a:ext cx="5458816" cy="3711994"/>
          </a:xfrm>
          <a:prstGeom prst="rect">
            <a:avLst/>
          </a:prstGeom>
        </p:spPr>
      </p:pic>
      <p:cxnSp>
        <p:nvCxnSpPr>
          <p:cNvPr id="12" name="Straight Connector 11">
            <a:extLst>
              <a:ext uri="{FF2B5EF4-FFF2-40B4-BE49-F238E27FC236}">
                <a16:creationId xmlns:a16="http://schemas.microsoft.com/office/drawing/2014/main" xmlns="" id="{3D83F26F-C55B-4A92-9AFF-4894D14E27C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096000" y="1253414"/>
            <a:ext cx="0" cy="21209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図 6" descr="人, 室内, 壁, 男性 が含まれている画像&#10;&#10;非常に高い精度で生成された説明">
            <a:extLst>
              <a:ext uri="{FF2B5EF4-FFF2-40B4-BE49-F238E27FC236}">
                <a16:creationId xmlns:a16="http://schemas.microsoft.com/office/drawing/2014/main" xmlns="" id="{2A672D78-3282-427D-B382-023A24306A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4684" y="321735"/>
            <a:ext cx="5312345" cy="3984259"/>
          </a:xfrm>
          <a:prstGeom prst="rect">
            <a:avLst/>
          </a:prstGeom>
        </p:spPr>
      </p:pic>
    </p:spTree>
    <p:extLst>
      <p:ext uri="{BB962C8B-B14F-4D97-AF65-F5344CB8AC3E}">
        <p14:creationId xmlns:p14="http://schemas.microsoft.com/office/powerpoint/2010/main" val="29597620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7546" y="4572000"/>
            <a:ext cx="7058307" cy="1964266"/>
          </a:xfrm>
          <a:prstGeom prst="rect">
            <a:avLst/>
          </a:prstGeom>
          <a:solidFill>
            <a:srgbClr val="3A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xmlns="" id="{8E01D096-B51D-4FAC-B4D2-F81B752CCEEC}"/>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kumimoji="1" lang="ja-JP" altLang="en-US">
                <a:solidFill>
                  <a:srgbClr val="FFFFFF"/>
                </a:solidFill>
              </a:rPr>
              <a:t>パーソナルアシスタント制度でできること</a:t>
            </a:r>
          </a:p>
        </p:txBody>
      </p:sp>
      <p:pic>
        <p:nvPicPr>
          <p:cNvPr id="5" name="コンテンツ プレースホルダー 4" descr="人, 室内, 壁, 男性 が含まれている画像&#10;&#10;非常に高い精度で生成された説明">
            <a:extLst>
              <a:ext uri="{FF2B5EF4-FFF2-40B4-BE49-F238E27FC236}">
                <a16:creationId xmlns:a16="http://schemas.microsoft.com/office/drawing/2014/main" xmlns="" id="{D4E6B4AF-263A-45E4-9228-F6AEA2A0302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 b="951"/>
          <a:stretch/>
        </p:blipFill>
        <p:spPr>
          <a:xfrm>
            <a:off x="327547" y="321733"/>
            <a:ext cx="7058306" cy="4107392"/>
          </a:xfrm>
          <a:prstGeom prst="rect">
            <a:avLst/>
          </a:prstGeom>
        </p:spPr>
      </p:pic>
      <p:sp>
        <p:nvSpPr>
          <p:cNvPr id="13" name="Rectangle 12">
            <a:extLst>
              <a:ext uri="{FF2B5EF4-FFF2-40B4-BE49-F238E27FC236}">
                <a16:creationId xmlns:a16="http://schemas.microsoft.com/office/drawing/2014/main" xmlns=""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テキスト ボックス 5">
            <a:extLst>
              <a:ext uri="{FF2B5EF4-FFF2-40B4-BE49-F238E27FC236}">
                <a16:creationId xmlns:a16="http://schemas.microsoft.com/office/drawing/2014/main" xmlns="" id="{DE0DC3F7-B08D-4854-A766-3C5CB057100A}"/>
              </a:ext>
            </a:extLst>
          </p:cNvPr>
          <p:cNvSpPr txBox="1"/>
          <p:nvPr/>
        </p:nvSpPr>
        <p:spPr>
          <a:xfrm>
            <a:off x="8029319" y="917725"/>
            <a:ext cx="3424739" cy="4852362"/>
          </a:xfrm>
          <a:prstGeom prst="rect">
            <a:avLst/>
          </a:prstGeom>
        </p:spPr>
        <p:txBody>
          <a:bodyPr vert="horz" lIns="91440" tIns="45720" rIns="91440" bIns="45720" rtlCol="0" anchor="ctr">
            <a:normAutofit/>
          </a:bodyPr>
          <a:lstStyle/>
          <a:p>
            <a:pPr marL="285750" indent="-285750">
              <a:lnSpc>
                <a:spcPct val="90000"/>
              </a:lnSpc>
              <a:spcAft>
                <a:spcPts val="600"/>
              </a:spcAft>
              <a:buFont typeface="Arial" panose="020B0604020202020204" pitchFamily="34" charset="0"/>
              <a:buChar char="•"/>
            </a:pPr>
            <a:r>
              <a:rPr lang="ja-JP" altLang="en-US" sz="1700" dirty="0">
                <a:solidFill>
                  <a:srgbClr val="FFFFFF"/>
                </a:solidFill>
              </a:rPr>
              <a:t>自分で意思決定をする</a:t>
            </a:r>
            <a:endParaRPr lang="en-US" altLang="ja-JP" sz="1700" dirty="0">
              <a:solidFill>
                <a:srgbClr val="FFFFFF"/>
              </a:solidFill>
            </a:endParaRPr>
          </a:p>
          <a:p>
            <a:pPr marL="285750" indent="-285750">
              <a:lnSpc>
                <a:spcPct val="90000"/>
              </a:lnSpc>
              <a:spcAft>
                <a:spcPts val="600"/>
              </a:spcAft>
              <a:buFont typeface="Arial" panose="020B0604020202020204" pitchFamily="34" charset="0"/>
              <a:buChar char="•"/>
            </a:pPr>
            <a:r>
              <a:rPr lang="ja-JP" altLang="en-US" sz="1700" dirty="0">
                <a:solidFill>
                  <a:srgbClr val="FFFFFF"/>
                </a:solidFill>
              </a:rPr>
              <a:t>普通の家に住む</a:t>
            </a:r>
            <a:endParaRPr lang="en-US" altLang="ja-JP" sz="1700" dirty="0">
              <a:solidFill>
                <a:srgbClr val="FFFFFF"/>
              </a:solidFill>
            </a:endParaRPr>
          </a:p>
          <a:p>
            <a:pPr marL="285750" indent="-285750">
              <a:lnSpc>
                <a:spcPct val="90000"/>
              </a:lnSpc>
              <a:spcAft>
                <a:spcPts val="600"/>
              </a:spcAft>
              <a:buFont typeface="Arial" panose="020B0604020202020204" pitchFamily="34" charset="0"/>
              <a:buChar char="•"/>
            </a:pPr>
            <a:r>
              <a:rPr lang="ja-JP" altLang="en-US" sz="1700" dirty="0">
                <a:solidFill>
                  <a:srgbClr val="FFFFFF"/>
                </a:solidFill>
              </a:rPr>
              <a:t>教育を受けるか、仕事をする</a:t>
            </a:r>
            <a:endParaRPr lang="en-US" altLang="ja-JP" sz="1700" dirty="0">
              <a:solidFill>
                <a:srgbClr val="FFFFFF"/>
              </a:solidFill>
            </a:endParaRPr>
          </a:p>
          <a:p>
            <a:pPr marL="285750" indent="-285750">
              <a:lnSpc>
                <a:spcPct val="90000"/>
              </a:lnSpc>
              <a:spcAft>
                <a:spcPts val="600"/>
              </a:spcAft>
              <a:buFont typeface="Arial" panose="020B0604020202020204" pitchFamily="34" charset="0"/>
              <a:buChar char="•"/>
            </a:pPr>
            <a:r>
              <a:rPr lang="ja-JP" altLang="en-US" sz="1700" dirty="0">
                <a:solidFill>
                  <a:srgbClr val="FFFFFF"/>
                </a:solidFill>
              </a:rPr>
              <a:t>家族を持って、家族の平等な一員となる</a:t>
            </a:r>
            <a:endParaRPr lang="en-US" altLang="ja-JP" sz="1700" dirty="0">
              <a:solidFill>
                <a:srgbClr val="FFFFFF"/>
              </a:solidFill>
            </a:endParaRPr>
          </a:p>
          <a:p>
            <a:pPr marL="285750" indent="-285750">
              <a:lnSpc>
                <a:spcPct val="90000"/>
              </a:lnSpc>
              <a:spcAft>
                <a:spcPts val="600"/>
              </a:spcAft>
              <a:buFont typeface="Arial" panose="020B0604020202020204" pitchFamily="34" charset="0"/>
              <a:buChar char="•"/>
            </a:pPr>
            <a:r>
              <a:rPr lang="ja-JP" altLang="en-US" sz="1700" dirty="0">
                <a:solidFill>
                  <a:srgbClr val="FFFFFF"/>
                </a:solidFill>
              </a:rPr>
              <a:t>社会で活躍する</a:t>
            </a:r>
            <a:endParaRPr lang="en-US" altLang="ja-JP" sz="1700" dirty="0">
              <a:solidFill>
                <a:srgbClr val="FFFFFF"/>
              </a:solidFill>
            </a:endParaRPr>
          </a:p>
          <a:p>
            <a:pPr marL="285750" indent="-285750">
              <a:lnSpc>
                <a:spcPct val="90000"/>
              </a:lnSpc>
              <a:spcAft>
                <a:spcPts val="600"/>
              </a:spcAft>
              <a:buFont typeface="Arial" panose="020B0604020202020204" pitchFamily="34" charset="0"/>
              <a:buChar char="•"/>
            </a:pPr>
            <a:r>
              <a:rPr lang="ja-JP" altLang="en-US" sz="1700" dirty="0">
                <a:solidFill>
                  <a:srgbClr val="FFFFFF"/>
                </a:solidFill>
              </a:rPr>
              <a:t>バー、教会、その他のレクリエーション活動に行く</a:t>
            </a:r>
            <a:endParaRPr lang="en-US" altLang="ja-JP" sz="1700" dirty="0">
              <a:solidFill>
                <a:srgbClr val="FFFFFF"/>
              </a:solidFill>
            </a:endParaRPr>
          </a:p>
          <a:p>
            <a:pPr marL="285750" indent="-285750">
              <a:lnSpc>
                <a:spcPct val="90000"/>
              </a:lnSpc>
              <a:spcAft>
                <a:spcPts val="600"/>
              </a:spcAft>
              <a:buFont typeface="Arial" panose="020B0604020202020204" pitchFamily="34" charset="0"/>
              <a:buChar char="•"/>
            </a:pPr>
            <a:r>
              <a:rPr lang="ja-JP" altLang="en-US" sz="1700" dirty="0">
                <a:solidFill>
                  <a:srgbClr val="FFFFFF"/>
                </a:solidFill>
              </a:rPr>
              <a:t>自分が選んだ人から助けを得る</a:t>
            </a:r>
            <a:endParaRPr lang="en-US" altLang="ja-JP" sz="1700" dirty="0">
              <a:solidFill>
                <a:srgbClr val="FFFFFF"/>
              </a:solidFill>
            </a:endParaRPr>
          </a:p>
          <a:p>
            <a:pPr marL="285750" indent="-285750">
              <a:lnSpc>
                <a:spcPct val="90000"/>
              </a:lnSpc>
              <a:spcAft>
                <a:spcPts val="600"/>
              </a:spcAft>
              <a:buFont typeface="Arial" panose="020B0604020202020204" pitchFamily="34" charset="0"/>
              <a:buChar char="•"/>
            </a:pPr>
            <a:r>
              <a:rPr lang="ja-JP" altLang="en-US" sz="1700" dirty="0">
                <a:solidFill>
                  <a:srgbClr val="FFFFFF"/>
                </a:solidFill>
              </a:rPr>
              <a:t>自由に旅行する</a:t>
            </a:r>
            <a:endParaRPr kumimoji="1" lang="en-US" altLang="ja-JP" sz="1700" dirty="0">
              <a:solidFill>
                <a:srgbClr val="FFFFFF"/>
              </a:solidFill>
            </a:endParaRPr>
          </a:p>
        </p:txBody>
      </p:sp>
    </p:spTree>
    <p:extLst>
      <p:ext uri="{BB962C8B-B14F-4D97-AF65-F5344CB8AC3E}">
        <p14:creationId xmlns:p14="http://schemas.microsoft.com/office/powerpoint/2010/main" val="27170201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7017F09E-DE1C-40B5-A11F-7F58FB7EB738}"/>
              </a:ext>
            </a:extLst>
          </p:cNvPr>
          <p:cNvSpPr>
            <a:spLocks noGrp="1"/>
          </p:cNvSpPr>
          <p:nvPr>
            <p:ph type="title"/>
          </p:nvPr>
        </p:nvSpPr>
        <p:spPr/>
        <p:txBody>
          <a:bodyPr/>
          <a:lstStyle/>
          <a:p>
            <a:r>
              <a:rPr kumimoji="1" lang="ja-JP" altLang="en-US" dirty="0"/>
              <a:t>ミケル先生がやらなければいけないこと</a:t>
            </a:r>
          </a:p>
        </p:txBody>
      </p:sp>
      <p:sp>
        <p:nvSpPr>
          <p:cNvPr id="4" name="テキスト プレースホルダー 3">
            <a:extLst>
              <a:ext uri="{FF2B5EF4-FFF2-40B4-BE49-F238E27FC236}">
                <a16:creationId xmlns:a16="http://schemas.microsoft.com/office/drawing/2014/main" xmlns="" id="{5A72092F-E7A3-4413-87B8-45F9416F73F8}"/>
              </a:ext>
            </a:extLst>
          </p:cNvPr>
          <p:cNvSpPr>
            <a:spLocks noGrp="1"/>
          </p:cNvSpPr>
          <p:nvPr>
            <p:ph type="body" idx="1"/>
          </p:nvPr>
        </p:nvSpPr>
        <p:spPr>
          <a:xfrm>
            <a:off x="839788" y="1570635"/>
            <a:ext cx="5157787" cy="823912"/>
          </a:xfrm>
        </p:spPr>
        <p:txBody>
          <a:bodyPr anchor="ctr">
            <a:normAutofit/>
          </a:bodyPr>
          <a:lstStyle/>
          <a:p>
            <a:pPr algn="ctr"/>
            <a:r>
              <a:rPr kumimoji="1" lang="ja-JP" altLang="en-US" sz="2800" dirty="0"/>
              <a:t>現場監督としての仕事</a:t>
            </a:r>
          </a:p>
        </p:txBody>
      </p:sp>
      <p:sp>
        <p:nvSpPr>
          <p:cNvPr id="5" name="コンテンツ プレースホルダー 4">
            <a:extLst>
              <a:ext uri="{FF2B5EF4-FFF2-40B4-BE49-F238E27FC236}">
                <a16:creationId xmlns:a16="http://schemas.microsoft.com/office/drawing/2014/main" xmlns="" id="{03D5B59D-4CE3-49D9-BF95-1B1A4FCD7CFC}"/>
              </a:ext>
            </a:extLst>
          </p:cNvPr>
          <p:cNvSpPr>
            <a:spLocks noGrp="1"/>
          </p:cNvSpPr>
          <p:nvPr>
            <p:ph sz="half" idx="2"/>
          </p:nvPr>
        </p:nvSpPr>
        <p:spPr/>
        <p:txBody>
          <a:bodyPr>
            <a:normAutofit fontScale="92500" lnSpcReduction="20000"/>
          </a:bodyPr>
          <a:lstStyle/>
          <a:p>
            <a:r>
              <a:rPr lang="ja-JP" altLang="en-US" dirty="0"/>
              <a:t>求人面接を行う</a:t>
            </a:r>
            <a:endParaRPr lang="en-US" altLang="ja-JP" dirty="0"/>
          </a:p>
          <a:p>
            <a:r>
              <a:rPr lang="ja-JP" altLang="en-US" dirty="0"/>
              <a:t>パーソナルアシスタントに業務内容を伝える</a:t>
            </a:r>
            <a:endParaRPr lang="en-US" altLang="ja-JP" dirty="0"/>
          </a:p>
          <a:p>
            <a:r>
              <a:rPr lang="ja-JP" altLang="en-US" dirty="0"/>
              <a:t>シフト管理</a:t>
            </a:r>
            <a:endParaRPr lang="en-US" altLang="ja-JP" dirty="0"/>
          </a:p>
          <a:p>
            <a:r>
              <a:rPr lang="ja-JP" altLang="en-US" dirty="0"/>
              <a:t>アシスタントが病欠のとき、代わりを見つける</a:t>
            </a:r>
            <a:endParaRPr lang="en-US" altLang="ja-JP" dirty="0"/>
          </a:p>
          <a:p>
            <a:r>
              <a:rPr lang="ja-JP" altLang="en-US" dirty="0"/>
              <a:t>パーソナルアシスタントとの争いを解決する</a:t>
            </a:r>
            <a:endParaRPr lang="en-US" altLang="ja-JP" dirty="0"/>
          </a:p>
          <a:p>
            <a:r>
              <a:rPr lang="ja-JP" altLang="en-US" dirty="0"/>
              <a:t>アシスタントの身体的・精神的な労働環境を改善する</a:t>
            </a:r>
            <a:endParaRPr kumimoji="1" lang="ja-JP" altLang="en-US" dirty="0"/>
          </a:p>
        </p:txBody>
      </p:sp>
      <p:sp>
        <p:nvSpPr>
          <p:cNvPr id="6" name="テキスト プレースホルダー 5">
            <a:extLst>
              <a:ext uri="{FF2B5EF4-FFF2-40B4-BE49-F238E27FC236}">
                <a16:creationId xmlns:a16="http://schemas.microsoft.com/office/drawing/2014/main" xmlns="" id="{27E7D183-DCDE-4E05-832A-0D9B94C2A40A}"/>
              </a:ext>
            </a:extLst>
          </p:cNvPr>
          <p:cNvSpPr>
            <a:spLocks noGrp="1"/>
          </p:cNvSpPr>
          <p:nvPr>
            <p:ph type="body" sz="quarter" idx="3"/>
          </p:nvPr>
        </p:nvSpPr>
        <p:spPr>
          <a:xfrm>
            <a:off x="6172200" y="1570635"/>
            <a:ext cx="5183188" cy="823912"/>
          </a:xfrm>
        </p:spPr>
        <p:txBody>
          <a:bodyPr anchor="ctr">
            <a:normAutofit/>
          </a:bodyPr>
          <a:lstStyle/>
          <a:p>
            <a:pPr algn="ctr"/>
            <a:r>
              <a:rPr kumimoji="1" lang="ja-JP" altLang="en-US" sz="2800" dirty="0"/>
              <a:t>雇用者としての仕事</a:t>
            </a:r>
          </a:p>
        </p:txBody>
      </p:sp>
      <p:sp>
        <p:nvSpPr>
          <p:cNvPr id="7" name="コンテンツ プレースホルダー 6">
            <a:extLst>
              <a:ext uri="{FF2B5EF4-FFF2-40B4-BE49-F238E27FC236}">
                <a16:creationId xmlns:a16="http://schemas.microsoft.com/office/drawing/2014/main" xmlns="" id="{6F6AB6FA-F6C7-419D-93B0-9FC78D364DA5}"/>
              </a:ext>
            </a:extLst>
          </p:cNvPr>
          <p:cNvSpPr>
            <a:spLocks noGrp="1"/>
          </p:cNvSpPr>
          <p:nvPr>
            <p:ph sz="quarter" idx="4"/>
          </p:nvPr>
        </p:nvSpPr>
        <p:spPr/>
        <p:txBody>
          <a:bodyPr>
            <a:normAutofit fontScale="92500" lnSpcReduction="20000"/>
          </a:bodyPr>
          <a:lstStyle/>
          <a:p>
            <a:r>
              <a:rPr lang="ja-JP" altLang="en-US" dirty="0"/>
              <a:t>パーソナルアシスタントとの契約を結ぶ</a:t>
            </a:r>
            <a:endParaRPr lang="en-US" altLang="ja-JP" dirty="0"/>
          </a:p>
          <a:p>
            <a:r>
              <a:rPr lang="ja-JP" altLang="en-US" dirty="0"/>
              <a:t>毎月の給料を払う</a:t>
            </a:r>
            <a:endParaRPr lang="en-US" altLang="ja-JP" dirty="0"/>
          </a:p>
          <a:p>
            <a:r>
              <a:rPr lang="ja-JP" altLang="en-US" dirty="0"/>
              <a:t>必要であれば、パーソナルアシスタントを解雇する</a:t>
            </a:r>
            <a:endParaRPr lang="en-US" altLang="ja-JP" dirty="0"/>
          </a:p>
        </p:txBody>
      </p:sp>
    </p:spTree>
    <p:extLst>
      <p:ext uri="{BB962C8B-B14F-4D97-AF65-F5344CB8AC3E}">
        <p14:creationId xmlns:p14="http://schemas.microsoft.com/office/powerpoint/2010/main" val="34797934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F64F6814-96D5-4463-898E-405CC0C401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xmlns="" id="{321A1832-75EC-4B1A-90DF-1B58853950A7}"/>
              </a:ext>
            </a:extLst>
          </p:cNvPr>
          <p:cNvSpPr>
            <a:spLocks noGrp="1"/>
          </p:cNvSpPr>
          <p:nvPr>
            <p:ph type="title"/>
          </p:nvPr>
        </p:nvSpPr>
        <p:spPr>
          <a:xfrm>
            <a:off x="821516" y="640263"/>
            <a:ext cx="6204984" cy="1344975"/>
          </a:xfrm>
        </p:spPr>
        <p:txBody>
          <a:bodyPr>
            <a:normAutofit/>
          </a:bodyPr>
          <a:lstStyle/>
          <a:p>
            <a:r>
              <a:rPr kumimoji="1" lang="ja-JP" altLang="en-US" sz="4000"/>
              <a:t>ミケル先生の一日</a:t>
            </a:r>
          </a:p>
        </p:txBody>
      </p:sp>
      <p:sp>
        <p:nvSpPr>
          <p:cNvPr id="3" name="コンテンツ プレースホルダー 2">
            <a:extLst>
              <a:ext uri="{FF2B5EF4-FFF2-40B4-BE49-F238E27FC236}">
                <a16:creationId xmlns:a16="http://schemas.microsoft.com/office/drawing/2014/main" xmlns="" id="{9651C733-3877-4DEE-B680-BC3B828B5F73}"/>
              </a:ext>
            </a:extLst>
          </p:cNvPr>
          <p:cNvSpPr>
            <a:spLocks noGrp="1"/>
          </p:cNvSpPr>
          <p:nvPr>
            <p:ph idx="1"/>
          </p:nvPr>
        </p:nvSpPr>
        <p:spPr>
          <a:xfrm>
            <a:off x="821515" y="2121762"/>
            <a:ext cx="6204984" cy="3626917"/>
          </a:xfrm>
        </p:spPr>
        <p:txBody>
          <a:bodyPr>
            <a:normAutofit/>
          </a:bodyPr>
          <a:lstStyle/>
          <a:p>
            <a:pPr marL="0" indent="0">
              <a:buNone/>
            </a:pPr>
            <a:r>
              <a:rPr lang="en-US" altLang="ja-JP" sz="1300"/>
              <a:t>7:00 </a:t>
            </a:r>
            <a:r>
              <a:rPr lang="ja-JP" altLang="en-US" sz="1300"/>
              <a:t>アシスタントスタート。朝のコーヒーと雑談。</a:t>
            </a:r>
          </a:p>
          <a:p>
            <a:pPr marL="0" indent="0">
              <a:buNone/>
            </a:pPr>
            <a:r>
              <a:rPr lang="en-US" altLang="ja-JP" sz="1300"/>
              <a:t>7:30 </a:t>
            </a:r>
            <a:r>
              <a:rPr lang="ja-JP" altLang="en-US" sz="1300"/>
              <a:t>アシスタントさんがリハビリ、トイレ、シャワー、更衣を介助</a:t>
            </a:r>
          </a:p>
          <a:p>
            <a:pPr marL="0" indent="0">
              <a:buNone/>
            </a:pPr>
            <a:r>
              <a:rPr lang="en-US" altLang="ja-JP" sz="1300"/>
              <a:t>9:00 </a:t>
            </a:r>
            <a:r>
              <a:rPr lang="ja-JP" altLang="en-US" sz="1300"/>
              <a:t>アシスタントさんが車を運転して学校に。仕事中もアシスタントさんが書類書きや授業を手伝ってくれる。</a:t>
            </a:r>
          </a:p>
          <a:p>
            <a:pPr marL="0" indent="0">
              <a:buNone/>
            </a:pPr>
            <a:r>
              <a:rPr lang="en-US" altLang="ja-JP" sz="1300"/>
              <a:t>12:30 </a:t>
            </a:r>
            <a:r>
              <a:rPr lang="ja-JP" altLang="en-US" sz="1300"/>
              <a:t>アシスタントさんとランチ</a:t>
            </a:r>
          </a:p>
          <a:p>
            <a:pPr marL="0" indent="0">
              <a:buNone/>
            </a:pPr>
            <a:r>
              <a:rPr lang="en-US" altLang="ja-JP" sz="1300"/>
              <a:t>14:00 </a:t>
            </a:r>
            <a:r>
              <a:rPr lang="ja-JP" altLang="en-US" sz="1300"/>
              <a:t>午後もアシスタントさんと学校で仕事</a:t>
            </a:r>
          </a:p>
          <a:p>
            <a:pPr marL="0" indent="0">
              <a:buNone/>
            </a:pPr>
            <a:r>
              <a:rPr lang="en-US" altLang="ja-JP" sz="1300"/>
              <a:t>16:30 </a:t>
            </a:r>
            <a:r>
              <a:rPr lang="ja-JP" altLang="en-US" sz="1300"/>
              <a:t>リラクゼーション</a:t>
            </a:r>
          </a:p>
          <a:p>
            <a:pPr marL="0" indent="0">
              <a:buNone/>
            </a:pPr>
            <a:r>
              <a:rPr lang="en-US" altLang="ja-JP" sz="1300"/>
              <a:t>17:30 </a:t>
            </a:r>
            <a:r>
              <a:rPr lang="ja-JP" altLang="en-US" sz="1300"/>
              <a:t>ショッピングと夕食の支度</a:t>
            </a:r>
          </a:p>
          <a:p>
            <a:pPr marL="0" indent="0">
              <a:buNone/>
            </a:pPr>
            <a:r>
              <a:rPr lang="en-US" altLang="ja-JP" sz="1300"/>
              <a:t>19:00 </a:t>
            </a:r>
            <a:r>
              <a:rPr lang="ja-JP" altLang="en-US" sz="1300"/>
              <a:t>アシスタントさんとディナー</a:t>
            </a:r>
          </a:p>
          <a:p>
            <a:pPr marL="0" indent="0">
              <a:buNone/>
            </a:pPr>
            <a:r>
              <a:rPr lang="en-US" altLang="ja-JP" sz="1300"/>
              <a:t>20:00 </a:t>
            </a:r>
            <a:r>
              <a:rPr lang="ja-JP" altLang="en-US" sz="1300"/>
              <a:t>外出、リラクゼーション</a:t>
            </a:r>
          </a:p>
          <a:p>
            <a:pPr marL="0" indent="0">
              <a:buNone/>
            </a:pPr>
            <a:r>
              <a:rPr lang="en-US" altLang="ja-JP" sz="1300"/>
              <a:t>23:30 </a:t>
            </a:r>
            <a:r>
              <a:rPr lang="ja-JP" altLang="en-US" sz="1300"/>
              <a:t>就寝</a:t>
            </a:r>
            <a:r>
              <a:rPr lang="en-US" altLang="ja-JP" sz="1300"/>
              <a:t>(</a:t>
            </a:r>
            <a:r>
              <a:rPr lang="ja-JP" altLang="en-US" sz="1300"/>
              <a:t>歯磨き、着替え、ベッド移乗を介助</a:t>
            </a:r>
            <a:r>
              <a:rPr lang="en-US" altLang="ja-JP" sz="1300"/>
              <a:t>)</a:t>
            </a:r>
          </a:p>
          <a:p>
            <a:pPr marL="0" indent="0">
              <a:buNone/>
            </a:pPr>
            <a:r>
              <a:rPr lang="ja-JP" altLang="en-US" sz="1300"/>
              <a:t>これ以降の時間は病気のときのみ介助あり</a:t>
            </a:r>
          </a:p>
        </p:txBody>
      </p:sp>
      <p:pic>
        <p:nvPicPr>
          <p:cNvPr id="5" name="図 4" descr="壁, 室内, 天井, 人 が含まれている画像&#10;&#10;自動的に生成された説明">
            <a:extLst>
              <a:ext uri="{FF2B5EF4-FFF2-40B4-BE49-F238E27FC236}">
                <a16:creationId xmlns:a16="http://schemas.microsoft.com/office/drawing/2014/main" xmlns="" id="{F6BAEF61-75C3-4E47-BFDC-7F7DD5037F0A}"/>
              </a:ext>
            </a:extLst>
          </p:cNvPr>
          <p:cNvPicPr>
            <a:picLocks noChangeAspect="1"/>
          </p:cNvPicPr>
          <p:nvPr/>
        </p:nvPicPr>
        <p:blipFill rotWithShape="1">
          <a:blip r:embed="rId2">
            <a:extLst>
              <a:ext uri="{28A0092B-C50C-407E-A947-70E740481C1C}">
                <a14:useLocalDpi xmlns:a14="http://schemas.microsoft.com/office/drawing/2010/main" val="0"/>
              </a:ext>
            </a:extLst>
          </a:blip>
          <a:srcRect t="179" b="173"/>
          <a:stretch/>
        </p:blipFill>
        <p:spPr>
          <a:xfrm>
            <a:off x="7829551" y="306909"/>
            <a:ext cx="4042409" cy="2286000"/>
          </a:xfrm>
          <a:prstGeom prst="rect">
            <a:avLst/>
          </a:prstGeom>
        </p:spPr>
      </p:pic>
      <p:pic>
        <p:nvPicPr>
          <p:cNvPr id="7" name="図 6" descr="人, 室内, 床, 壁 が含まれている画像&#10;&#10;自動的に生成された説明">
            <a:extLst>
              <a:ext uri="{FF2B5EF4-FFF2-40B4-BE49-F238E27FC236}">
                <a16:creationId xmlns:a16="http://schemas.microsoft.com/office/drawing/2014/main" xmlns="" id="{ED90A5C1-6456-4503-AB65-FE52444615F4}"/>
              </a:ext>
            </a:extLst>
          </p:cNvPr>
          <p:cNvPicPr>
            <a:picLocks noChangeAspect="1"/>
          </p:cNvPicPr>
          <p:nvPr/>
        </p:nvPicPr>
        <p:blipFill rotWithShape="1">
          <a:blip r:embed="rId3">
            <a:extLst>
              <a:ext uri="{28A0092B-C50C-407E-A947-70E740481C1C}">
                <a14:useLocalDpi xmlns:a14="http://schemas.microsoft.com/office/drawing/2010/main" val="0"/>
              </a:ext>
            </a:extLst>
          </a:blip>
          <a:srcRect l="18951" r="2028" b="3"/>
          <a:stretch/>
        </p:blipFill>
        <p:spPr>
          <a:xfrm>
            <a:off x="7829551" y="2828925"/>
            <a:ext cx="4042410" cy="3388994"/>
          </a:xfrm>
          <a:prstGeom prst="rect">
            <a:avLst/>
          </a:prstGeom>
        </p:spPr>
      </p:pic>
    </p:spTree>
    <p:extLst>
      <p:ext uri="{BB962C8B-B14F-4D97-AF65-F5344CB8AC3E}">
        <p14:creationId xmlns:p14="http://schemas.microsoft.com/office/powerpoint/2010/main" val="16469277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16964ED5-53A5-42CF-822B-F82AEB4B783C}"/>
              </a:ext>
            </a:extLst>
          </p:cNvPr>
          <p:cNvSpPr>
            <a:spLocks noGrp="1"/>
          </p:cNvSpPr>
          <p:nvPr>
            <p:ph type="title"/>
          </p:nvPr>
        </p:nvSpPr>
        <p:spPr>
          <a:xfrm>
            <a:off x="4965430" y="629268"/>
            <a:ext cx="6586491" cy="1286160"/>
          </a:xfrm>
        </p:spPr>
        <p:txBody>
          <a:bodyPr anchor="b">
            <a:normAutofit/>
          </a:bodyPr>
          <a:lstStyle/>
          <a:p>
            <a:r>
              <a:rPr kumimoji="1" lang="ja-JP" altLang="en-US" dirty="0"/>
              <a:t>水澤くんの一日</a:t>
            </a:r>
          </a:p>
        </p:txBody>
      </p:sp>
      <p:pic>
        <p:nvPicPr>
          <p:cNvPr id="5" name="図 4" descr="人, 座っている, 屋外, 窓 が含まれている画像&#10;&#10;自動的に生成された説明">
            <a:extLst>
              <a:ext uri="{FF2B5EF4-FFF2-40B4-BE49-F238E27FC236}">
                <a16:creationId xmlns:a16="http://schemas.microsoft.com/office/drawing/2014/main" xmlns="" id="{EA5C9FFD-3830-4344-910B-71B1CA9308C5}"/>
              </a:ext>
            </a:extLst>
          </p:cNvPr>
          <p:cNvPicPr>
            <a:picLocks noChangeAspect="1"/>
          </p:cNvPicPr>
          <p:nvPr/>
        </p:nvPicPr>
        <p:blipFill rotWithShape="1">
          <a:blip r:embed="rId3">
            <a:extLst>
              <a:ext uri="{28A0092B-C50C-407E-A947-70E740481C1C}">
                <a14:useLocalDpi xmlns:a14="http://schemas.microsoft.com/office/drawing/2010/main" val="0"/>
              </a:ext>
            </a:extLst>
          </a:blip>
          <a:srcRect l="8233" r="566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080934" y="2115117"/>
            <a:ext cx="6309360" cy="0"/>
          </a:xfrm>
          <a:prstGeom prst="line">
            <a:avLst/>
          </a:prstGeom>
          <a:ln w="19050">
            <a:solidFill>
              <a:srgbClr val="C1C336"/>
            </a:solidFill>
          </a:ln>
        </p:spPr>
        <p:style>
          <a:lnRef idx="1">
            <a:schemeClr val="accent1"/>
          </a:lnRef>
          <a:fillRef idx="0">
            <a:schemeClr val="accent1"/>
          </a:fillRef>
          <a:effectRef idx="0">
            <a:schemeClr val="accent1"/>
          </a:effectRef>
          <a:fontRef idx="minor">
            <a:schemeClr val="tx1"/>
          </a:fontRef>
        </p:style>
      </p:cxnSp>
      <p:sp>
        <p:nvSpPr>
          <p:cNvPr id="3" name="コンテンツ プレースホルダー 2">
            <a:extLst>
              <a:ext uri="{FF2B5EF4-FFF2-40B4-BE49-F238E27FC236}">
                <a16:creationId xmlns:a16="http://schemas.microsoft.com/office/drawing/2014/main" xmlns="" id="{A6C4144F-BEDD-413D-B55D-BE2C27822DCE}"/>
              </a:ext>
            </a:extLst>
          </p:cNvPr>
          <p:cNvSpPr>
            <a:spLocks noGrp="1"/>
          </p:cNvSpPr>
          <p:nvPr>
            <p:ph idx="1"/>
          </p:nvPr>
        </p:nvSpPr>
        <p:spPr>
          <a:xfrm>
            <a:off x="4965431" y="2438400"/>
            <a:ext cx="6586489" cy="3785419"/>
          </a:xfrm>
        </p:spPr>
        <p:txBody>
          <a:bodyPr>
            <a:normAutofit/>
          </a:bodyPr>
          <a:lstStyle/>
          <a:p>
            <a:pPr marL="0" indent="0">
              <a:buNone/>
            </a:pPr>
            <a:r>
              <a:rPr lang="en-US" altLang="ja-JP" sz="2000"/>
              <a:t>7:00 </a:t>
            </a:r>
            <a:r>
              <a:rPr lang="ja-JP" altLang="en-US" sz="2000"/>
              <a:t>起床、着替えて車椅子に移乗</a:t>
            </a:r>
          </a:p>
          <a:p>
            <a:pPr marL="0" indent="0">
              <a:buNone/>
            </a:pPr>
            <a:r>
              <a:rPr lang="en-US" altLang="ja-JP" sz="2000"/>
              <a:t>7:30 </a:t>
            </a:r>
            <a:r>
              <a:rPr lang="ja-JP" altLang="en-US" sz="2000"/>
              <a:t>朝食、歯磨き、トイレ</a:t>
            </a:r>
          </a:p>
          <a:p>
            <a:pPr marL="0" indent="0">
              <a:buNone/>
            </a:pPr>
            <a:r>
              <a:rPr lang="en-US" altLang="ja-JP" sz="2000"/>
              <a:t>8:30 </a:t>
            </a:r>
            <a:r>
              <a:rPr lang="ja-JP" altLang="en-US" sz="2000"/>
              <a:t>パソコンに向かう</a:t>
            </a:r>
          </a:p>
          <a:p>
            <a:pPr marL="0" indent="0">
              <a:buNone/>
            </a:pPr>
            <a:r>
              <a:rPr lang="en-US" altLang="ja-JP" sz="2000"/>
              <a:t>12:00 </a:t>
            </a:r>
            <a:r>
              <a:rPr lang="ja-JP" altLang="en-US" sz="2000"/>
              <a:t>ヘルパーさんが来て昼食、トイレ</a:t>
            </a:r>
          </a:p>
          <a:p>
            <a:pPr marL="0" indent="0">
              <a:buNone/>
            </a:pPr>
            <a:r>
              <a:rPr lang="en-US" altLang="ja-JP" sz="2000"/>
              <a:t>13:00 </a:t>
            </a:r>
            <a:r>
              <a:rPr lang="ja-JP" altLang="en-US" sz="2000"/>
              <a:t>パソコンに向かう</a:t>
            </a:r>
          </a:p>
          <a:p>
            <a:pPr marL="0" indent="0">
              <a:buNone/>
            </a:pPr>
            <a:r>
              <a:rPr lang="en-US" altLang="ja-JP" sz="2000"/>
              <a:t>18:00 </a:t>
            </a:r>
            <a:r>
              <a:rPr lang="ja-JP" altLang="en-US" sz="2000"/>
              <a:t>夕食</a:t>
            </a:r>
          </a:p>
          <a:p>
            <a:pPr marL="0" indent="0">
              <a:buNone/>
            </a:pPr>
            <a:r>
              <a:rPr lang="en-US" altLang="ja-JP" sz="2000"/>
              <a:t>19:00 </a:t>
            </a:r>
            <a:r>
              <a:rPr lang="ja-JP" altLang="en-US" sz="2000"/>
              <a:t>パソコンに向かう</a:t>
            </a:r>
          </a:p>
          <a:p>
            <a:pPr marL="0" indent="0">
              <a:buNone/>
            </a:pPr>
            <a:r>
              <a:rPr lang="en-US" altLang="ja-JP" sz="2000"/>
              <a:t>22:00 </a:t>
            </a:r>
            <a:r>
              <a:rPr lang="ja-JP" altLang="en-US" sz="2000"/>
              <a:t>就寝（歯磨き、トイレ、ベッドに移乗、着替え）</a:t>
            </a:r>
          </a:p>
        </p:txBody>
      </p:sp>
    </p:spTree>
    <p:extLst>
      <p:ext uri="{BB962C8B-B14F-4D97-AF65-F5344CB8AC3E}">
        <p14:creationId xmlns:p14="http://schemas.microsoft.com/office/powerpoint/2010/main" val="3932533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C7FC1727-9DCF-4867-B639-2AF332141C25}"/>
              </a:ext>
            </a:extLst>
          </p:cNvPr>
          <p:cNvSpPr>
            <a:spLocks noGrp="1"/>
          </p:cNvSpPr>
          <p:nvPr>
            <p:ph type="title"/>
          </p:nvPr>
        </p:nvSpPr>
        <p:spPr/>
        <p:txBody>
          <a:bodyPr/>
          <a:lstStyle/>
          <a:p>
            <a:r>
              <a:rPr lang="ja-JP" altLang="en-US" dirty="0"/>
              <a:t>頸髄損傷とは？</a:t>
            </a:r>
            <a:endParaRPr kumimoji="1" lang="ja-JP" altLang="en-US" dirty="0"/>
          </a:p>
        </p:txBody>
      </p:sp>
      <p:pic>
        <p:nvPicPr>
          <p:cNvPr id="5" name="図 4">
            <a:extLst>
              <a:ext uri="{FF2B5EF4-FFF2-40B4-BE49-F238E27FC236}">
                <a16:creationId xmlns:a16="http://schemas.microsoft.com/office/drawing/2014/main" xmlns="" id="{24AD54EC-8B64-4AFE-9225-4823093EC0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1839" y="444500"/>
            <a:ext cx="5715000" cy="5715000"/>
          </a:xfrm>
          <a:prstGeom prst="rect">
            <a:avLst/>
          </a:prstGeom>
        </p:spPr>
      </p:pic>
      <p:pic>
        <p:nvPicPr>
          <p:cNvPr id="7" name="図 6">
            <a:extLst>
              <a:ext uri="{FF2B5EF4-FFF2-40B4-BE49-F238E27FC236}">
                <a16:creationId xmlns:a16="http://schemas.microsoft.com/office/drawing/2014/main" xmlns="" id="{7DE3315C-4165-425A-882E-BDF71E3926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0250" y="5349875"/>
            <a:ext cx="2190750" cy="1143000"/>
          </a:xfrm>
          <a:prstGeom prst="rect">
            <a:avLst/>
          </a:prstGeom>
        </p:spPr>
      </p:pic>
      <p:sp>
        <p:nvSpPr>
          <p:cNvPr id="8" name="テキスト ボックス 7">
            <a:extLst>
              <a:ext uri="{FF2B5EF4-FFF2-40B4-BE49-F238E27FC236}">
                <a16:creationId xmlns:a16="http://schemas.microsoft.com/office/drawing/2014/main" xmlns="" id="{EC338F10-0BF2-4126-9D6B-9E6E86537F16}"/>
              </a:ext>
            </a:extLst>
          </p:cNvPr>
          <p:cNvSpPr txBox="1"/>
          <p:nvPr/>
        </p:nvSpPr>
        <p:spPr>
          <a:xfrm>
            <a:off x="8639175" y="6461681"/>
            <a:ext cx="3478837" cy="369332"/>
          </a:xfrm>
          <a:prstGeom prst="rect">
            <a:avLst/>
          </a:prstGeom>
          <a:noFill/>
        </p:spPr>
        <p:txBody>
          <a:bodyPr wrap="none" rtlCol="0">
            <a:spAutoFit/>
          </a:bodyPr>
          <a:lstStyle/>
          <a:p>
            <a:r>
              <a:rPr kumimoji="1" lang="ja-JP" altLang="en-US" dirty="0"/>
              <a:t>画像引用：　</a:t>
            </a:r>
            <a:r>
              <a:rPr lang="en-US" altLang="ja-JP" dirty="0"/>
              <a:t>https://sci-bc.ca/</a:t>
            </a:r>
            <a:endParaRPr kumimoji="1" lang="ja-JP" altLang="en-US" dirty="0"/>
          </a:p>
        </p:txBody>
      </p:sp>
      <p:sp>
        <p:nvSpPr>
          <p:cNvPr id="6" name="テキスト ボックス 5">
            <a:extLst>
              <a:ext uri="{FF2B5EF4-FFF2-40B4-BE49-F238E27FC236}">
                <a16:creationId xmlns:a16="http://schemas.microsoft.com/office/drawing/2014/main" xmlns="" id="{C640EDC6-B2C8-4487-921C-E6840066B162}"/>
              </a:ext>
            </a:extLst>
          </p:cNvPr>
          <p:cNvSpPr txBox="1"/>
          <p:nvPr/>
        </p:nvSpPr>
        <p:spPr>
          <a:xfrm>
            <a:off x="1828801" y="1993262"/>
            <a:ext cx="2031325" cy="4169668"/>
          </a:xfrm>
          <a:prstGeom prst="rect">
            <a:avLst/>
          </a:prstGeom>
          <a:noFill/>
        </p:spPr>
        <p:txBody>
          <a:bodyPr wrap="none" rtlCol="0">
            <a:spAutoFit/>
          </a:bodyPr>
          <a:lstStyle/>
          <a:p>
            <a:pPr>
              <a:lnSpc>
                <a:spcPct val="150000"/>
              </a:lnSpc>
            </a:pPr>
            <a:r>
              <a:rPr kumimoji="1" lang="ja-JP" altLang="en-US" sz="3600" dirty="0"/>
              <a:t>運動機能</a:t>
            </a:r>
            <a:endParaRPr kumimoji="1" lang="en-US" altLang="ja-JP" sz="3600" dirty="0"/>
          </a:p>
          <a:p>
            <a:pPr>
              <a:lnSpc>
                <a:spcPct val="150000"/>
              </a:lnSpc>
            </a:pPr>
            <a:r>
              <a:rPr lang="ja-JP" altLang="en-US" sz="3600" dirty="0"/>
              <a:t>知覚機能</a:t>
            </a:r>
            <a:endParaRPr lang="en-US" altLang="ja-JP" sz="3600" dirty="0"/>
          </a:p>
          <a:p>
            <a:pPr>
              <a:lnSpc>
                <a:spcPct val="150000"/>
              </a:lnSpc>
            </a:pPr>
            <a:r>
              <a:rPr kumimoji="1" lang="ja-JP" altLang="en-US" sz="3600" dirty="0"/>
              <a:t>体幹機能</a:t>
            </a:r>
            <a:endParaRPr kumimoji="1" lang="en-US" altLang="ja-JP" sz="3600" dirty="0"/>
          </a:p>
          <a:p>
            <a:pPr>
              <a:lnSpc>
                <a:spcPct val="150000"/>
              </a:lnSpc>
            </a:pPr>
            <a:r>
              <a:rPr lang="ja-JP" altLang="en-US" sz="3600" dirty="0"/>
              <a:t>自律神経</a:t>
            </a:r>
            <a:endParaRPr lang="en-US" altLang="ja-JP" sz="3600" dirty="0"/>
          </a:p>
          <a:p>
            <a:pPr>
              <a:lnSpc>
                <a:spcPct val="150000"/>
              </a:lnSpc>
            </a:pPr>
            <a:r>
              <a:rPr kumimoji="1" lang="ja-JP" altLang="en-US" sz="3600" dirty="0"/>
              <a:t>排泄機能</a:t>
            </a:r>
          </a:p>
        </p:txBody>
      </p:sp>
      <p:sp>
        <p:nvSpPr>
          <p:cNvPr id="9" name="乗算記号 8">
            <a:extLst>
              <a:ext uri="{FF2B5EF4-FFF2-40B4-BE49-F238E27FC236}">
                <a16:creationId xmlns:a16="http://schemas.microsoft.com/office/drawing/2014/main" xmlns="" id="{E1000A85-5334-46A7-9FB2-6D57B09C6E1F}"/>
              </a:ext>
            </a:extLst>
          </p:cNvPr>
          <p:cNvSpPr/>
          <p:nvPr/>
        </p:nvSpPr>
        <p:spPr>
          <a:xfrm>
            <a:off x="534432" y="1690688"/>
            <a:ext cx="4819135" cy="4651718"/>
          </a:xfrm>
          <a:prstGeom prst="mathMultiply">
            <a:avLst/>
          </a:prstGeom>
          <a:solidFill>
            <a:srgbClr val="FF00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xmlns="" id="{4BC51F22-BBD4-49B5-9C6D-86F7DB715B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1763" y="435572"/>
            <a:ext cx="5715000" cy="5715000"/>
          </a:xfrm>
          <a:prstGeom prst="rect">
            <a:avLst/>
          </a:prstGeom>
        </p:spPr>
      </p:pic>
    </p:spTree>
    <p:custDataLst>
      <p:tags r:id="rId1"/>
    </p:custDataLst>
    <p:extLst>
      <p:ext uri="{BB962C8B-B14F-4D97-AF65-F5344CB8AC3E}">
        <p14:creationId xmlns:p14="http://schemas.microsoft.com/office/powerpoint/2010/main" val="953037325"/>
      </p:ext>
    </p:extLst>
  </p:cSld>
  <p:clrMapOvr>
    <a:masterClrMapping/>
  </p:clrMapOvr>
  <mc:AlternateContent xmlns:mc="http://schemas.openxmlformats.org/markup-compatibility/2006" xmlns:p14="http://schemas.microsoft.com/office/powerpoint/2010/main">
    <mc:Choice Requires="p14">
      <p:transition spd="slow" p14:dur="2000" advTm="67882"/>
    </mc:Choice>
    <mc:Fallback xmlns="">
      <p:transition spd="slow" advTm="678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18D563E7-B85A-4E04-B316-8CA0A6A68A97}"/>
              </a:ext>
            </a:extLst>
          </p:cNvPr>
          <p:cNvSpPr>
            <a:spLocks noGrp="1"/>
          </p:cNvSpPr>
          <p:nvPr>
            <p:ph type="title"/>
          </p:nvPr>
        </p:nvSpPr>
        <p:spPr>
          <a:xfrm>
            <a:off x="838200" y="365125"/>
            <a:ext cx="10515600" cy="1325563"/>
          </a:xfrm>
        </p:spPr>
        <p:txBody>
          <a:bodyPr>
            <a:noAutofit/>
          </a:bodyPr>
          <a:lstStyle/>
          <a:p>
            <a:r>
              <a:rPr lang="ja-JP" altLang="en-US" sz="3600"/>
              <a:t>受傷後に考えた</a:t>
            </a:r>
            <a:r>
              <a:rPr lang="en-US" altLang="ja-JP" sz="3600"/>
              <a:t/>
            </a:r>
            <a:br>
              <a:rPr lang="en-US" altLang="ja-JP" sz="3600"/>
            </a:br>
            <a:r>
              <a:rPr lang="ja-JP" altLang="en-US" sz="3600"/>
              <a:t>「頸髄損傷になったらできなくなることリスト」</a:t>
            </a:r>
            <a:endParaRPr kumimoji="1" lang="ja-JP" altLang="en-US" sz="3600" dirty="0"/>
          </a:p>
        </p:txBody>
      </p:sp>
      <p:sp>
        <p:nvSpPr>
          <p:cNvPr id="3" name="コンテンツ プレースホルダー 2">
            <a:extLst>
              <a:ext uri="{FF2B5EF4-FFF2-40B4-BE49-F238E27FC236}">
                <a16:creationId xmlns:a16="http://schemas.microsoft.com/office/drawing/2014/main" xmlns="" id="{CC8DE60B-86D2-4270-8997-1350E0FE7A44}"/>
              </a:ext>
            </a:extLst>
          </p:cNvPr>
          <p:cNvSpPr>
            <a:spLocks noGrp="1"/>
          </p:cNvSpPr>
          <p:nvPr>
            <p:ph idx="1"/>
          </p:nvPr>
        </p:nvSpPr>
        <p:spPr>
          <a:xfrm>
            <a:off x="838200" y="1825625"/>
            <a:ext cx="10515600" cy="4351338"/>
          </a:xfrm>
        </p:spPr>
        <p:txBody>
          <a:bodyPr numCol="2">
            <a:normAutofit/>
          </a:bodyPr>
          <a:lstStyle/>
          <a:p>
            <a:r>
              <a:rPr kumimoji="1" lang="ja-JP" altLang="en-US" dirty="0"/>
              <a:t>階段上る</a:t>
            </a:r>
            <a:endParaRPr kumimoji="1" lang="en-US" altLang="ja-JP" dirty="0"/>
          </a:p>
          <a:p>
            <a:r>
              <a:rPr kumimoji="1" lang="ja-JP" altLang="en-US" dirty="0"/>
              <a:t>サッカー</a:t>
            </a:r>
            <a:endParaRPr kumimoji="1" lang="en-US" altLang="ja-JP" dirty="0"/>
          </a:p>
          <a:p>
            <a:r>
              <a:rPr lang="ja-JP" altLang="en-US" dirty="0"/>
              <a:t>アウトドア</a:t>
            </a:r>
            <a:endParaRPr lang="en-US" altLang="ja-JP" dirty="0"/>
          </a:p>
          <a:p>
            <a:r>
              <a:rPr lang="ja-JP" altLang="en-US" dirty="0"/>
              <a:t>海水浴</a:t>
            </a:r>
            <a:endParaRPr lang="en-US" altLang="ja-JP" dirty="0"/>
          </a:p>
          <a:p>
            <a:r>
              <a:rPr lang="ja-JP" altLang="en-US" dirty="0"/>
              <a:t>自転車</a:t>
            </a:r>
            <a:endParaRPr lang="en-US" altLang="ja-JP" dirty="0"/>
          </a:p>
          <a:p>
            <a:r>
              <a:rPr lang="ja-JP" altLang="en-US" dirty="0"/>
              <a:t>車の運転</a:t>
            </a:r>
            <a:endParaRPr lang="en-US" altLang="ja-JP" dirty="0"/>
          </a:p>
          <a:p>
            <a:r>
              <a:rPr lang="ja-JP" altLang="en-US" dirty="0"/>
              <a:t>温泉につかる</a:t>
            </a:r>
            <a:endParaRPr lang="en-US" altLang="ja-JP" dirty="0"/>
          </a:p>
          <a:p>
            <a:r>
              <a:rPr lang="ja-JP" altLang="en-US" dirty="0"/>
              <a:t>料理</a:t>
            </a:r>
            <a:endParaRPr lang="en-US" altLang="ja-JP" dirty="0"/>
          </a:p>
          <a:p>
            <a:r>
              <a:rPr kumimoji="1" lang="ja-JP" altLang="en-US" dirty="0"/>
              <a:t>大学進学</a:t>
            </a:r>
            <a:endParaRPr kumimoji="1" lang="en-US" altLang="ja-JP" dirty="0"/>
          </a:p>
          <a:p>
            <a:r>
              <a:rPr kumimoji="1" lang="ja-JP" altLang="en-US" dirty="0"/>
              <a:t>恋愛</a:t>
            </a:r>
            <a:endParaRPr kumimoji="1" lang="en-US" altLang="ja-JP" dirty="0"/>
          </a:p>
          <a:p>
            <a:r>
              <a:rPr lang="ja-JP" altLang="en-US" dirty="0"/>
              <a:t>就職</a:t>
            </a:r>
            <a:endParaRPr lang="en-US" altLang="ja-JP" dirty="0"/>
          </a:p>
          <a:p>
            <a:r>
              <a:rPr lang="ja-JP" altLang="en-US" dirty="0"/>
              <a:t>はしご酒</a:t>
            </a:r>
            <a:endParaRPr lang="en-US" altLang="ja-JP" dirty="0"/>
          </a:p>
          <a:p>
            <a:r>
              <a:rPr kumimoji="1" lang="ja-JP" altLang="en-US" dirty="0"/>
              <a:t>海外旅行</a:t>
            </a:r>
            <a:endParaRPr kumimoji="1" lang="en-US" altLang="ja-JP" dirty="0"/>
          </a:p>
          <a:p>
            <a:r>
              <a:rPr lang="ja-JP" altLang="en-US" dirty="0"/>
              <a:t>結婚</a:t>
            </a:r>
            <a:endParaRPr kumimoji="1" lang="ja-JP" altLang="en-US" dirty="0"/>
          </a:p>
        </p:txBody>
      </p:sp>
      <p:pic>
        <p:nvPicPr>
          <p:cNvPr id="4" name="図 3" descr="人, 壁, 室内, 男性 が含まれている画像&#10;&#10;非常に高い精度で生成された説明">
            <a:extLst>
              <a:ext uri="{FF2B5EF4-FFF2-40B4-BE49-F238E27FC236}">
                <a16:creationId xmlns:a16="http://schemas.microsoft.com/office/drawing/2014/main" xmlns="" id="{9F0F1609-6E44-4B96-A7B6-8BE6078BA39E}"/>
              </a:ext>
            </a:extLst>
          </p:cNvPr>
          <p:cNvPicPr>
            <a:picLocks noChangeAspect="1"/>
          </p:cNvPicPr>
          <p:nvPr/>
        </p:nvPicPr>
        <p:blipFill rotWithShape="1">
          <a:blip r:embed="rId2">
            <a:extLst>
              <a:ext uri="{28A0092B-C50C-407E-A947-70E740481C1C}">
                <a14:useLocalDpi xmlns:a14="http://schemas.microsoft.com/office/drawing/2010/main" val="0"/>
              </a:ext>
            </a:extLst>
          </a:blip>
          <a:srcRect r="5" b="11346"/>
          <a:stretch/>
        </p:blipFill>
        <p:spPr>
          <a:xfrm>
            <a:off x="8768834" y="4082148"/>
            <a:ext cx="3423175" cy="2775859"/>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Tree>
    <p:extLst>
      <p:ext uri="{BB962C8B-B14F-4D97-AF65-F5344CB8AC3E}">
        <p14:creationId xmlns:p14="http://schemas.microsoft.com/office/powerpoint/2010/main" val="2977629679"/>
      </p:ext>
    </p:extLst>
  </p:cSld>
  <p:clrMapOvr>
    <a:masterClrMapping/>
  </p:clrMapOvr>
  <mc:AlternateContent xmlns:mc="http://schemas.openxmlformats.org/markup-compatibility/2006" xmlns:p14="http://schemas.microsoft.com/office/powerpoint/2010/main">
    <mc:Choice Requires="p14">
      <p:transition spd="slow" p14:dur="2000" advTm="58820"/>
    </mc:Choice>
    <mc:Fallback xmlns="">
      <p:transition spd="slow" advTm="5882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3013DF35-1075-4C49-8922-AC98B055E1C0}"/>
              </a:ext>
            </a:extLst>
          </p:cNvPr>
          <p:cNvSpPr>
            <a:spLocks noGrp="1"/>
          </p:cNvSpPr>
          <p:nvPr>
            <p:ph type="title"/>
          </p:nvPr>
        </p:nvSpPr>
        <p:spPr>
          <a:xfrm>
            <a:off x="801098" y="1396289"/>
            <a:ext cx="6387102" cy="1325563"/>
          </a:xfrm>
        </p:spPr>
        <p:txBody>
          <a:bodyPr>
            <a:normAutofit/>
          </a:bodyPr>
          <a:lstStyle/>
          <a:p>
            <a:r>
              <a:rPr kumimoji="1" lang="ja-JP" altLang="en-US"/>
              <a:t>頚損からデンマーク留学まで</a:t>
            </a:r>
            <a:endParaRPr kumimoji="1" lang="ja-JP" altLang="en-US" dirty="0"/>
          </a:p>
        </p:txBody>
      </p:sp>
      <p:sp>
        <p:nvSpPr>
          <p:cNvPr id="3" name="コンテンツ プレースホルダー 2">
            <a:extLst>
              <a:ext uri="{FF2B5EF4-FFF2-40B4-BE49-F238E27FC236}">
                <a16:creationId xmlns:a16="http://schemas.microsoft.com/office/drawing/2014/main" xmlns="" id="{7159E995-5CC8-49AD-85FF-FBD8E186A0B2}"/>
              </a:ext>
            </a:extLst>
          </p:cNvPr>
          <p:cNvSpPr>
            <a:spLocks noGrp="1"/>
          </p:cNvSpPr>
          <p:nvPr>
            <p:ph idx="1"/>
          </p:nvPr>
        </p:nvSpPr>
        <p:spPr>
          <a:xfrm>
            <a:off x="805542" y="2871982"/>
            <a:ext cx="6382657" cy="3181684"/>
          </a:xfrm>
        </p:spPr>
        <p:txBody>
          <a:bodyPr anchor="t">
            <a:normAutofit/>
          </a:bodyPr>
          <a:lstStyle/>
          <a:p>
            <a:r>
              <a:rPr kumimoji="1" lang="ja-JP" altLang="en-US" sz="1700" dirty="0"/>
              <a:t>入院しながら復学し、高専を卒業</a:t>
            </a:r>
            <a:endParaRPr kumimoji="1" lang="en-US" altLang="ja-JP" sz="1700" dirty="0"/>
          </a:p>
          <a:p>
            <a:r>
              <a:rPr kumimoji="1" lang="ja-JP" altLang="en-US" sz="1700" dirty="0"/>
              <a:t>函館高専専攻科で学士取得</a:t>
            </a:r>
            <a:endParaRPr kumimoji="1" lang="en-US" altLang="ja-JP" sz="1700" dirty="0"/>
          </a:p>
          <a:p>
            <a:r>
              <a:rPr lang="ja-JP" altLang="en-US" sz="1700" dirty="0" err="1"/>
              <a:t>はこ</a:t>
            </a:r>
            <a:r>
              <a:rPr lang="ja-JP" altLang="en-US" sz="1700" dirty="0"/>
              <a:t>だて未来大学大学院で修士課程修了</a:t>
            </a:r>
            <a:endParaRPr lang="en-US" altLang="ja-JP" sz="1700" dirty="0"/>
          </a:p>
          <a:p>
            <a:r>
              <a:rPr kumimoji="1" lang="ja-JP" altLang="en-US" sz="1700" dirty="0"/>
              <a:t>長野県立リハビリテーションセンターでリハビリ</a:t>
            </a:r>
            <a:endParaRPr kumimoji="1" lang="en-US" altLang="ja-JP" sz="1700" dirty="0"/>
          </a:p>
          <a:p>
            <a:pPr lvl="1"/>
            <a:r>
              <a:rPr lang="ja-JP" altLang="en-US" sz="1700" dirty="0"/>
              <a:t>トイレ・入浴の自立</a:t>
            </a:r>
            <a:endParaRPr lang="en-US" altLang="ja-JP" sz="1700" dirty="0"/>
          </a:p>
          <a:p>
            <a:pPr lvl="1"/>
            <a:r>
              <a:rPr lang="ja-JP" altLang="en-US" sz="1700" dirty="0"/>
              <a:t>車の運転</a:t>
            </a:r>
            <a:endParaRPr kumimoji="1" lang="en-US" altLang="ja-JP" sz="1700" dirty="0"/>
          </a:p>
          <a:p>
            <a:r>
              <a:rPr lang="ja-JP" altLang="en-US" sz="1700" dirty="0"/>
              <a:t>自宅改造</a:t>
            </a:r>
            <a:endParaRPr lang="en-US" altLang="ja-JP" sz="1700" dirty="0"/>
          </a:p>
          <a:p>
            <a:r>
              <a:rPr kumimoji="1" lang="ja-JP" altLang="en-US" sz="1700" dirty="0"/>
              <a:t>有限会社みのりに就職</a:t>
            </a:r>
            <a:endParaRPr kumimoji="1" lang="en-US" altLang="ja-JP" sz="1700" dirty="0"/>
          </a:p>
          <a:p>
            <a:r>
              <a:rPr lang="en-US" altLang="ja-JP" sz="1700" dirty="0"/>
              <a:t>2017</a:t>
            </a:r>
            <a:r>
              <a:rPr lang="ja-JP" altLang="en-US" sz="1700" dirty="0"/>
              <a:t>年に１年間休職してデンマークへ</a:t>
            </a:r>
            <a:endParaRPr kumimoji="1" lang="ja-JP" altLang="en-US" sz="1700" dirty="0"/>
          </a:p>
        </p:txBody>
      </p:sp>
      <p:sp>
        <p:nvSpPr>
          <p:cNvPr id="12" name="Freeform: Shape 11">
            <a:extLst>
              <a:ext uri="{FF2B5EF4-FFF2-40B4-BE49-F238E27FC236}">
                <a16:creationId xmlns:a16="http://schemas.microsoft.com/office/drawing/2014/main" xmlns="" id="{2C6A2225-94AF-4BC4-98F4-77746E7B10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25108" y="1"/>
            <a:ext cx="4666892"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図 4" descr="床, 室内, 壁, 天井 が含まれている画像&#10;&#10;自動的に生成された説明">
            <a:extLst>
              <a:ext uri="{FF2B5EF4-FFF2-40B4-BE49-F238E27FC236}">
                <a16:creationId xmlns:a16="http://schemas.microsoft.com/office/drawing/2014/main" xmlns="" id="{B94A3396-1BF8-4925-9EC9-F750D11278B4}"/>
              </a:ext>
            </a:extLst>
          </p:cNvPr>
          <p:cNvPicPr>
            <a:picLocks noChangeAspect="1"/>
          </p:cNvPicPr>
          <p:nvPr/>
        </p:nvPicPr>
        <p:blipFill rotWithShape="1">
          <a:blip r:embed="rId3">
            <a:extLst>
              <a:ext uri="{28A0092B-C50C-407E-A947-70E740481C1C}">
                <a14:useLocalDpi xmlns:a14="http://schemas.microsoft.com/office/drawing/2010/main" val="0"/>
              </a:ext>
            </a:extLst>
          </a:blip>
          <a:srcRect r="2076"/>
          <a:stretch/>
        </p:blipFill>
        <p:spPr>
          <a:xfrm>
            <a:off x="7689829" y="10"/>
            <a:ext cx="4502173" cy="3448209"/>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p:spPr>
      </p:pic>
      <p:sp>
        <p:nvSpPr>
          <p:cNvPr id="14" name="Freeform: Shape 13">
            <a:extLst>
              <a:ext uri="{FF2B5EF4-FFF2-40B4-BE49-F238E27FC236}">
                <a16:creationId xmlns:a16="http://schemas.microsoft.com/office/drawing/2014/main" xmlns="" id="{648F5915-2CE1-4F74-88C5-D4366893D2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図 6" descr="空, 道路, 建物, 屋外 が含まれている画像&#10;&#10;自動的に生成された説明">
            <a:extLst>
              <a:ext uri="{FF2B5EF4-FFF2-40B4-BE49-F238E27FC236}">
                <a16:creationId xmlns:a16="http://schemas.microsoft.com/office/drawing/2014/main" xmlns="" id="{198DCB61-BB03-4277-AA06-4088A2D2F44B}"/>
              </a:ext>
            </a:extLst>
          </p:cNvPr>
          <p:cNvPicPr>
            <a:picLocks noChangeAspect="1"/>
          </p:cNvPicPr>
          <p:nvPr/>
        </p:nvPicPr>
        <p:blipFill rotWithShape="1">
          <a:blip r:embed="rId4">
            <a:extLst>
              <a:ext uri="{28A0092B-C50C-407E-A947-70E740481C1C}">
                <a14:useLocalDpi xmlns:a14="http://schemas.microsoft.com/office/drawing/2010/main" val="0"/>
              </a:ext>
            </a:extLst>
          </a:blip>
          <a:srcRect r="7512" b="1"/>
          <a:stretch/>
        </p:blipFill>
        <p:spPr>
          <a:xfrm>
            <a:off x="8768827" y="4082141"/>
            <a:ext cx="3423175" cy="2775859"/>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Tree>
    <p:custDataLst>
      <p:tags r:id="rId1"/>
    </p:custDataLst>
    <p:extLst>
      <p:ext uri="{BB962C8B-B14F-4D97-AF65-F5344CB8AC3E}">
        <p14:creationId xmlns:p14="http://schemas.microsoft.com/office/powerpoint/2010/main" val="21072929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17740"/>
    </mc:Choice>
    <mc:Fallback xmlns="">
      <p:transition spd="slow" advTm="11774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EEDCF6C4-FEE7-4272-8935-91936F2C5D8F}"/>
              </a:ext>
            </a:extLst>
          </p:cNvPr>
          <p:cNvSpPr>
            <a:spLocks noGrp="1"/>
          </p:cNvSpPr>
          <p:nvPr>
            <p:ph type="title"/>
          </p:nvPr>
        </p:nvSpPr>
        <p:spPr/>
        <p:txBody>
          <a:bodyPr/>
          <a:lstStyle/>
          <a:p>
            <a:r>
              <a:rPr kumimoji="1" lang="ja-JP" altLang="en-US" dirty="0"/>
              <a:t>一番辛かったのは母の他界</a:t>
            </a:r>
          </a:p>
        </p:txBody>
      </p:sp>
      <p:sp>
        <p:nvSpPr>
          <p:cNvPr id="3" name="コンテンツ プレースホルダー 2">
            <a:extLst>
              <a:ext uri="{FF2B5EF4-FFF2-40B4-BE49-F238E27FC236}">
                <a16:creationId xmlns:a16="http://schemas.microsoft.com/office/drawing/2014/main" xmlns="" id="{214BDFDD-6901-4772-8A86-2B509C854598}"/>
              </a:ext>
            </a:extLst>
          </p:cNvPr>
          <p:cNvSpPr>
            <a:spLocks noGrp="1"/>
          </p:cNvSpPr>
          <p:nvPr>
            <p:ph idx="1"/>
          </p:nvPr>
        </p:nvSpPr>
        <p:spPr/>
        <p:txBody>
          <a:bodyPr/>
          <a:lstStyle/>
          <a:p>
            <a:r>
              <a:rPr kumimoji="1" lang="ja-JP" altLang="en-US" dirty="0"/>
              <a:t>僕の介護を</a:t>
            </a:r>
            <a:r>
              <a:rPr kumimoji="1" lang="en-US" altLang="ja-JP" dirty="0"/>
              <a:t>24</a:t>
            </a:r>
            <a:r>
              <a:rPr kumimoji="1" lang="ja-JP" altLang="en-US" dirty="0"/>
              <a:t>時間</a:t>
            </a:r>
            <a:r>
              <a:rPr kumimoji="1" lang="en-US" altLang="ja-JP" dirty="0"/>
              <a:t>365</a:t>
            </a:r>
            <a:r>
              <a:rPr kumimoji="1" lang="ja-JP" altLang="en-US" dirty="0"/>
              <a:t>日</a:t>
            </a:r>
            <a:endParaRPr kumimoji="1" lang="en-US" altLang="ja-JP" dirty="0"/>
          </a:p>
          <a:p>
            <a:r>
              <a:rPr lang="ja-JP" altLang="en-US" dirty="0"/>
              <a:t>一日</a:t>
            </a:r>
            <a:r>
              <a:rPr lang="en-US" altLang="ja-JP" dirty="0"/>
              <a:t>2</a:t>
            </a:r>
            <a:r>
              <a:rPr lang="ja-JP" altLang="en-US" dirty="0"/>
              <a:t>回、拘縮予防のマッサージ</a:t>
            </a:r>
            <a:endParaRPr lang="en-US" altLang="ja-JP" dirty="0"/>
          </a:p>
          <a:p>
            <a:r>
              <a:rPr kumimoji="1" lang="ja-JP" altLang="en-US" dirty="0"/>
              <a:t>家の家事</a:t>
            </a:r>
            <a:endParaRPr kumimoji="1" lang="en-US" altLang="ja-JP" dirty="0"/>
          </a:p>
          <a:p>
            <a:r>
              <a:rPr lang="en-US" altLang="ja-JP" dirty="0"/>
              <a:t>2005</a:t>
            </a:r>
            <a:r>
              <a:rPr lang="ja-JP" altLang="en-US" dirty="0"/>
              <a:t>年</a:t>
            </a:r>
            <a:r>
              <a:rPr lang="en-US" altLang="ja-JP" dirty="0"/>
              <a:t>12</a:t>
            </a:r>
            <a:r>
              <a:rPr lang="ja-JP" altLang="en-US" dirty="0"/>
              <a:t>月に末期の胆管がんが見つかる</a:t>
            </a:r>
            <a:endParaRPr lang="en-US" altLang="ja-JP" dirty="0"/>
          </a:p>
          <a:p>
            <a:r>
              <a:rPr kumimoji="1" lang="ja-JP" altLang="en-US" dirty="0"/>
              <a:t>通院して抗がん剤治療</a:t>
            </a:r>
            <a:endParaRPr kumimoji="1" lang="en-US" altLang="ja-JP" dirty="0"/>
          </a:p>
          <a:p>
            <a:r>
              <a:rPr lang="en-US" altLang="ja-JP" dirty="0"/>
              <a:t>2008</a:t>
            </a:r>
            <a:r>
              <a:rPr lang="ja-JP" altLang="en-US" dirty="0"/>
              <a:t>年</a:t>
            </a:r>
            <a:r>
              <a:rPr lang="en-US" altLang="ja-JP" dirty="0"/>
              <a:t>2</a:t>
            </a:r>
            <a:r>
              <a:rPr lang="ja-JP" altLang="en-US" dirty="0"/>
              <a:t>月に他界（</a:t>
            </a:r>
            <a:r>
              <a:rPr lang="en-US" altLang="ja-JP" dirty="0"/>
              <a:t>56</a:t>
            </a:r>
            <a:r>
              <a:rPr lang="ja-JP" altLang="en-US" dirty="0"/>
              <a:t>歳）</a:t>
            </a:r>
            <a:endParaRPr lang="en-US" altLang="ja-JP" dirty="0"/>
          </a:p>
          <a:p>
            <a:r>
              <a:rPr kumimoji="1" lang="ja-JP" altLang="en-US" dirty="0"/>
              <a:t>一番辛い時期を支えてくれた</a:t>
            </a:r>
          </a:p>
        </p:txBody>
      </p:sp>
    </p:spTree>
    <p:extLst>
      <p:ext uri="{BB962C8B-B14F-4D97-AF65-F5344CB8AC3E}">
        <p14:creationId xmlns:p14="http://schemas.microsoft.com/office/powerpoint/2010/main" val="1707498202"/>
      </p:ext>
    </p:extLst>
  </p:cSld>
  <p:clrMapOvr>
    <a:masterClrMapping/>
  </p:clrMapOvr>
  <mc:AlternateContent xmlns:mc="http://schemas.openxmlformats.org/markup-compatibility/2006" xmlns:p14="http://schemas.microsoft.com/office/powerpoint/2010/main">
    <mc:Choice Requires="p14">
      <p:transition spd="slow" p14:dur="2000" advTm="217326"/>
    </mc:Choice>
    <mc:Fallback xmlns="">
      <p:transition spd="slow" advTm="217326"/>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13C89F62-12E5-4193-941E-EC650F1D0334}"/>
              </a:ext>
            </a:extLst>
          </p:cNvPr>
          <p:cNvSpPr>
            <a:spLocks noGrp="1"/>
          </p:cNvSpPr>
          <p:nvPr>
            <p:ph type="title"/>
          </p:nvPr>
        </p:nvSpPr>
        <p:spPr/>
        <p:txBody>
          <a:bodyPr>
            <a:normAutofit/>
          </a:bodyPr>
          <a:lstStyle/>
          <a:p>
            <a:r>
              <a:rPr lang="ja-JP" altLang="en-US" sz="4000" dirty="0"/>
              <a:t>母が闘病中に奥山家が要求されていたこと</a:t>
            </a:r>
            <a:endParaRPr kumimoji="1" lang="ja-JP" altLang="en-US" sz="4000" dirty="0"/>
          </a:p>
        </p:txBody>
      </p:sp>
      <p:sp>
        <p:nvSpPr>
          <p:cNvPr id="3" name="コンテンツ プレースホルダー 2">
            <a:extLst>
              <a:ext uri="{FF2B5EF4-FFF2-40B4-BE49-F238E27FC236}">
                <a16:creationId xmlns:a16="http://schemas.microsoft.com/office/drawing/2014/main" xmlns="" id="{2B231E24-D7C7-48BD-AAC5-31A49858B8F2}"/>
              </a:ext>
            </a:extLst>
          </p:cNvPr>
          <p:cNvSpPr>
            <a:spLocks noGrp="1"/>
          </p:cNvSpPr>
          <p:nvPr>
            <p:ph idx="1"/>
          </p:nvPr>
        </p:nvSpPr>
        <p:spPr/>
        <p:txBody>
          <a:bodyPr/>
          <a:lstStyle/>
          <a:p>
            <a:r>
              <a:rPr kumimoji="1" lang="ja-JP" altLang="en-US" dirty="0"/>
              <a:t>残された機能を最高まで鍛え上げて、健常者と同じ生活を獲得せよ</a:t>
            </a:r>
            <a:endParaRPr kumimoji="1" lang="en-US" altLang="ja-JP" dirty="0"/>
          </a:p>
          <a:p>
            <a:r>
              <a:rPr lang="ja-JP" altLang="en-US" dirty="0"/>
              <a:t>本人が最大限がんばって、それでも足りない部分は家族に面倒を見てもらいなさい</a:t>
            </a:r>
            <a:endParaRPr lang="en-US" altLang="ja-JP" dirty="0"/>
          </a:p>
          <a:p>
            <a:r>
              <a:rPr kumimoji="1" lang="ja-JP" altLang="en-US" dirty="0"/>
              <a:t>家族がボロボロになって介助ができない部分をヘルパーさんが、生きていくのに必要な分だけヘルプします</a:t>
            </a:r>
          </a:p>
        </p:txBody>
      </p:sp>
      <p:sp>
        <p:nvSpPr>
          <p:cNvPr id="4" name="テキスト ボックス 3">
            <a:extLst>
              <a:ext uri="{FF2B5EF4-FFF2-40B4-BE49-F238E27FC236}">
                <a16:creationId xmlns:a16="http://schemas.microsoft.com/office/drawing/2014/main" xmlns="" id="{ED1DE27A-6A04-449B-8D78-9E762A1FE486}"/>
              </a:ext>
            </a:extLst>
          </p:cNvPr>
          <p:cNvSpPr txBox="1"/>
          <p:nvPr/>
        </p:nvSpPr>
        <p:spPr>
          <a:xfrm>
            <a:off x="4340889" y="5622333"/>
            <a:ext cx="6750566" cy="584775"/>
          </a:xfrm>
          <a:prstGeom prst="rect">
            <a:avLst/>
          </a:prstGeom>
          <a:noFill/>
        </p:spPr>
        <p:txBody>
          <a:bodyPr wrap="none" rtlCol="0">
            <a:spAutoFit/>
          </a:bodyPr>
          <a:lstStyle/>
          <a:p>
            <a:r>
              <a:rPr kumimoji="1" lang="ja-JP" altLang="en-US" sz="3200" dirty="0"/>
              <a:t>これ以上の助けを求めることは贅沢</a:t>
            </a:r>
          </a:p>
        </p:txBody>
      </p:sp>
    </p:spTree>
    <p:extLst>
      <p:ext uri="{BB962C8B-B14F-4D97-AF65-F5344CB8AC3E}">
        <p14:creationId xmlns:p14="http://schemas.microsoft.com/office/powerpoint/2010/main" val="2483222593"/>
      </p:ext>
    </p:extLst>
  </p:cSld>
  <p:clrMapOvr>
    <a:masterClrMapping/>
  </p:clrMapOvr>
  <mc:AlternateContent xmlns:mc="http://schemas.openxmlformats.org/markup-compatibility/2006" xmlns:p14="http://schemas.microsoft.com/office/powerpoint/2010/main">
    <mc:Choice Requires="p14">
      <p:transition spd="slow" p14:dur="2000" advTm="120665"/>
    </mc:Choice>
    <mc:Fallback xmlns="">
      <p:transition spd="slow" advTm="120665"/>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9.5|3.1|11.1|8|10.5"/>
</p:tagLst>
</file>

<file path=ppt/tags/tag2.xml><?xml version="1.0" encoding="utf-8"?>
<p:tagLst xmlns:a="http://schemas.openxmlformats.org/drawingml/2006/main" xmlns:r="http://schemas.openxmlformats.org/officeDocument/2006/relationships" xmlns:p="http://schemas.openxmlformats.org/presentationml/2006/main">
  <p:tag name="TIMING" val="|17.3|3.3"/>
</p:tagLst>
</file>

<file path=ppt/tags/tag3.xml><?xml version="1.0" encoding="utf-8"?>
<p:tagLst xmlns:a="http://schemas.openxmlformats.org/drawingml/2006/main" xmlns:r="http://schemas.openxmlformats.org/officeDocument/2006/relationships" xmlns:p="http://schemas.openxmlformats.org/presentationml/2006/main">
  <p:tag name="TIMING" val="|39.5|10.1|5.2|11.5|14.2|12.1|16.7"/>
</p:tagLst>
</file>

<file path=ppt/tags/tag4.xml><?xml version="1.0" encoding="utf-8"?>
<p:tagLst xmlns:a="http://schemas.openxmlformats.org/drawingml/2006/main" xmlns:r="http://schemas.openxmlformats.org/officeDocument/2006/relationships" xmlns:p="http://schemas.openxmlformats.org/presentationml/2006/main">
  <p:tag name="TIMING" val="|2|1.6|2.3|1"/>
</p:tagLst>
</file>

<file path=ppt/tags/tag5.xml><?xml version="1.0" encoding="utf-8"?>
<p:tagLst xmlns:a="http://schemas.openxmlformats.org/drawingml/2006/main" xmlns:r="http://schemas.openxmlformats.org/officeDocument/2006/relationships" xmlns:p="http://schemas.openxmlformats.org/presentationml/2006/main">
  <p:tag name="TIMING" val="|1|1.8"/>
</p:tagLst>
</file>

<file path=ppt/tags/tag6.xml><?xml version="1.0" encoding="utf-8"?>
<p:tagLst xmlns:a="http://schemas.openxmlformats.org/drawingml/2006/main" xmlns:r="http://schemas.openxmlformats.org/officeDocument/2006/relationships" xmlns:p="http://schemas.openxmlformats.org/presentationml/2006/main">
  <p:tag name="TIMING" val="|1.3"/>
</p:tagLst>
</file>

<file path=ppt/tags/tag7.xml><?xml version="1.0" encoding="utf-8"?>
<p:tagLst xmlns:a="http://schemas.openxmlformats.org/drawingml/2006/main" xmlns:r="http://schemas.openxmlformats.org/officeDocument/2006/relationships" xmlns:p="http://schemas.openxmlformats.org/presentationml/2006/main">
  <p:tag name="TIMING" val="|4.3"/>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1381</Words>
  <Application>Microsoft Office PowerPoint</Application>
  <PresentationFormat>ユーザー設定</PresentationFormat>
  <Paragraphs>193</Paragraphs>
  <Slides>47</Slides>
  <Notes>7</Notes>
  <HiddenSlides>0</HiddenSlides>
  <MMClips>3</MMClips>
  <ScaleCrop>false</ScaleCrop>
  <HeadingPairs>
    <vt:vector size="4" baseType="variant">
      <vt:variant>
        <vt:lpstr>テーマ</vt:lpstr>
      </vt:variant>
      <vt:variant>
        <vt:i4>1</vt:i4>
      </vt:variant>
      <vt:variant>
        <vt:lpstr>スライド タイトル</vt:lpstr>
      </vt:variant>
      <vt:variant>
        <vt:i4>47</vt:i4>
      </vt:variant>
    </vt:vector>
  </HeadingPairs>
  <TitlesOfParts>
    <vt:vector size="48" baseType="lpstr">
      <vt:lpstr>Office テーマ</vt:lpstr>
      <vt:lpstr>騎馬戦で頸髄損傷に ノーマライゼーションの国 デンマークの1年で知ったこと</vt:lpstr>
      <vt:lpstr>お話する内容</vt:lpstr>
      <vt:lpstr>頸髄損傷になるまでの人生</vt:lpstr>
      <vt:lpstr>体育祭の騎馬戦で頸髄損傷に</vt:lpstr>
      <vt:lpstr>頸髄損傷とは？</vt:lpstr>
      <vt:lpstr>受傷後に考えた 「頸髄損傷になったらできなくなることリスト」</vt:lpstr>
      <vt:lpstr>頚損からデンマーク留学まで</vt:lpstr>
      <vt:lpstr>一番辛かったのは母の他界</vt:lpstr>
      <vt:lpstr>母が闘病中に奥山家が要求されていたこと</vt:lpstr>
      <vt:lpstr>デンマークでは どうなんだろう？？</vt:lpstr>
      <vt:lpstr>成田空港出発のとき 抱えていたモヤモヤ</vt:lpstr>
      <vt:lpstr>デンマークの一年で経験したこと</vt:lpstr>
      <vt:lpstr>エグモントホイスコーレンという学校に留学</vt:lpstr>
      <vt:lpstr>フォルケホイスコーレ</vt:lpstr>
      <vt:lpstr>エグモントホイスコーレン の特徴</vt:lpstr>
      <vt:lpstr>PowerPoint プレゼンテーション</vt:lpstr>
      <vt:lpstr>PowerPoint プレゼンテーション</vt:lpstr>
      <vt:lpstr>障害のある学生も、一日の全てを自分で決められる</vt:lpstr>
      <vt:lpstr>日本での生活</vt:lpstr>
      <vt:lpstr>エグモントでの生活</vt:lpstr>
      <vt:lpstr>PowerPoint プレゼンテーション</vt:lpstr>
      <vt:lpstr>障害がある人も 全ての授業・行事に 参加できる！</vt:lpstr>
      <vt:lpstr>自転車の授業</vt:lpstr>
      <vt:lpstr>PowerPoint プレゼンテーション</vt:lpstr>
      <vt:lpstr>PowerPoint プレゼンテーション</vt:lpstr>
      <vt:lpstr>エレベーターが付いた ウォータースライダー</vt:lpstr>
      <vt:lpstr>PowerPoint プレゼンテーション</vt:lpstr>
      <vt:lpstr>アドベンチャーレースの授業</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障害のある仲間との過ごし方を自然に学ぶ学校</vt:lpstr>
      <vt:lpstr>形にとらわれず、実現する方法を考える</vt:lpstr>
      <vt:lpstr>あるものでやる</vt:lpstr>
      <vt:lpstr>片岡豊先生による「支援者の支援」の授業</vt:lpstr>
      <vt:lpstr>オープンダイアローグの実践演習</vt:lpstr>
      <vt:lpstr>車椅子の押すところが低すぎる事件</vt:lpstr>
      <vt:lpstr>もっと早く 言ってください事件</vt:lpstr>
      <vt:lpstr>極限につかれたときに相手を思いやれるか</vt:lpstr>
      <vt:lpstr>新しい関係性</vt:lpstr>
      <vt:lpstr>ミケル先生の授業</vt:lpstr>
      <vt:lpstr>パーソナルアシスタント制度でできること</vt:lpstr>
      <vt:lpstr>ミケル先生がやらなければいけないこと</vt:lpstr>
      <vt:lpstr>ミケル先生の一日</vt:lpstr>
      <vt:lpstr>水澤くんの一日</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騎馬戦で頸髄損傷に ノーマライゼーションの国 デンマークの1年で知ったこと</dc:title>
  <dc:creator>奥山 修平</dc:creator>
  <cp:lastModifiedBy>fmvuser</cp:lastModifiedBy>
  <cp:revision>5</cp:revision>
  <dcterms:created xsi:type="dcterms:W3CDTF">2018-11-20T13:55:34Z</dcterms:created>
  <dcterms:modified xsi:type="dcterms:W3CDTF">2018-12-08T16:53:48Z</dcterms:modified>
</cp:coreProperties>
</file>