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77" r:id="rId5"/>
    <p:sldId id="259" r:id="rId6"/>
    <p:sldId id="260" r:id="rId7"/>
    <p:sldId id="262" r:id="rId8"/>
    <p:sldId id="263" r:id="rId9"/>
    <p:sldId id="264" r:id="rId10"/>
    <p:sldId id="280" r:id="rId11"/>
    <p:sldId id="265" r:id="rId12"/>
    <p:sldId id="281" r:id="rId13"/>
    <p:sldId id="279" r:id="rId14"/>
    <p:sldId id="266" r:id="rId15"/>
    <p:sldId id="267" r:id="rId16"/>
    <p:sldId id="268" r:id="rId17"/>
    <p:sldId id="269" r:id="rId18"/>
    <p:sldId id="270" r:id="rId19"/>
    <p:sldId id="271" r:id="rId20"/>
    <p:sldId id="278" r:id="rId21"/>
    <p:sldId id="273" r:id="rId22"/>
    <p:sldId id="274" r:id="rId23"/>
    <p:sldId id="276" r:id="rId24"/>
    <p:sldId id="272" r:id="rId25"/>
    <p:sldId id="275" r:id="rId2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D5F90-ACF8-4045-9108-62779F0466E2}" type="datetimeFigureOut">
              <a:rPr kumimoji="1" lang="ja-JP" altLang="en-US" smtClean="0"/>
              <a:t>2014/9/8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CE86-7F8D-4147-A413-E2929E9A25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082737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288A2-A15F-4E89-90F1-D987A73D590A}" type="datetimeFigureOut">
              <a:rPr kumimoji="1" lang="ja-JP" altLang="en-US" smtClean="0"/>
              <a:t>2014/9/8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52727-A079-42D1-8D85-985820F11E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33999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988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AAC7C098-46A5-4DC4-B0D4-0D0C9E6C902C}" type="datetime1">
              <a:rPr kumimoji="1" lang="ja-JP" altLang="en-US" smtClean="0"/>
              <a:t>2014/9/8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DCBBB-04B7-4CE5-B8A5-6B3F1FBBF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4297-484F-41EA-8036-B19DEB7B2363}" type="datetime1">
              <a:rPr kumimoji="1" lang="ja-JP" altLang="en-US" smtClean="0"/>
              <a:t>2014/9/8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CBBB-04B7-4CE5-B8A5-6B3F1FBBF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5DEE-D04A-47D4-878E-A122209C3492}" type="datetime1">
              <a:rPr kumimoji="1" lang="ja-JP" altLang="en-US" smtClean="0"/>
              <a:t>2014/9/8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CBBB-04B7-4CE5-B8A5-6B3F1FBBF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8301E-9443-4A9F-9443-BB29CE69707D}" type="datetime1">
              <a:rPr kumimoji="1" lang="ja-JP" altLang="en-US" smtClean="0"/>
              <a:t>2014/9/8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CBBB-04B7-4CE5-B8A5-6B3F1FBBF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7EBE-0DBB-4F7A-BED4-BD80B25CE7EE}" type="datetime1">
              <a:rPr kumimoji="1" lang="ja-JP" altLang="en-US" smtClean="0"/>
              <a:t>2014/9/8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CBBB-04B7-4CE5-B8A5-6B3F1FBBF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31398-14FE-436C-9079-060136EB4538}" type="datetime1">
              <a:rPr kumimoji="1" lang="ja-JP" altLang="en-US" smtClean="0"/>
              <a:t>2014/9/8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CBBB-04B7-4CE5-B8A5-6B3F1FBBF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7149-B1DF-4BB2-8165-8002314381B5}" type="datetime1">
              <a:rPr kumimoji="1" lang="ja-JP" altLang="en-US" smtClean="0"/>
              <a:t>2014/9/8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CBBB-04B7-4CE5-B8A5-6B3F1FBBF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9EB59-86A1-4D9D-A7F6-2BE4F19688B8}" type="datetime1">
              <a:rPr kumimoji="1" lang="ja-JP" altLang="en-US" smtClean="0"/>
              <a:t>2014/9/8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CBBB-04B7-4CE5-B8A5-6B3F1FBBF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75273-022A-4415-B972-4EEA36332791}" type="datetime1">
              <a:rPr kumimoji="1" lang="ja-JP" altLang="en-US" smtClean="0"/>
              <a:t>2014/9/8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CBBB-04B7-4CE5-B8A5-6B3F1FBBF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7D64-F206-45AC-B6D6-BE0779120A6F}" type="datetime1">
              <a:rPr kumimoji="1" lang="ja-JP" altLang="en-US" smtClean="0"/>
              <a:t>2014/9/8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CBBB-04B7-4CE5-B8A5-6B3F1FBBF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4AEF5-03E9-4823-9AC1-FEDDDB02E308}" type="datetime1">
              <a:rPr kumimoji="1" lang="ja-JP" altLang="en-US" smtClean="0"/>
              <a:t>2014/9/8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CBBB-04B7-4CE5-B8A5-6B3F1FBBF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D4B2049B-4FA3-4777-9C49-C4AD3EAF1C0D}" type="datetime1">
              <a:rPr kumimoji="1" lang="ja-JP" altLang="en-US" smtClean="0"/>
              <a:t>2014/9/8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265DCBBB-04B7-4CE5-B8A5-6B3F1FBBF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kumimoji="1"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kumimoji="1"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kumimoji="1"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kumimoji="1"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851">
            <a:off x="1191164" y="4276965"/>
            <a:ext cx="1459486" cy="145948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kumimoji="1" lang="en-US" altLang="ja-JP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DAYS BLG !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accent3"/>
                </a:solidFill>
                <a:latin typeface="+mj-ea"/>
                <a:ea typeface="+mj-ea"/>
              </a:rPr>
              <a:t>～メンバーさんの想い～</a:t>
            </a:r>
            <a:endParaRPr kumimoji="1" lang="ja-JP" altLang="en-US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5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送迎車？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  <p:pic>
        <p:nvPicPr>
          <p:cNvPr id="6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8" y="2038350"/>
            <a:ext cx="526838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1147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送迎車？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8" y="2038350"/>
            <a:ext cx="526838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792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送迎車？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7" y="2038350"/>
            <a:ext cx="2963466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4373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何が</a:t>
            </a:r>
            <a:r>
              <a:rPr lang="ja-JP" altLang="en-US" dirty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したい？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8" y="2038350"/>
            <a:ext cx="526838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377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仕事？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8" y="2038350"/>
            <a:ext cx="526838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141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ボランティア</a:t>
            </a:r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？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0505" y="2222103"/>
            <a:ext cx="4746426" cy="3559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372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趣味</a:t>
            </a:r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？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59359"/>
            <a:ext cx="2960803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3389313" cy="4524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605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想い</a:t>
            </a:r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を伝える？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1" name="コンテンツ プレースホルダー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8" y="2038350"/>
            <a:ext cx="526838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09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想い</a:t>
            </a:r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をカタチに・・・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8" y="2038350"/>
            <a:ext cx="526838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5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想い</a:t>
            </a:r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をカタチに・・・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8" y="2038350"/>
            <a:ext cx="526838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015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発症した頃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029" name="Picture 5" descr="C:\Users\DAYS BLG !\AppData\Local\Microsoft\Windows\Temporary Internet Files\Content.IE5\15153JVC\MP900425552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09" y="2038350"/>
            <a:ext cx="5943182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©DAYS BLG 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878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想い</a:t>
            </a:r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をカタチに・・・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8" y="2038350"/>
            <a:ext cx="526838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70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忘れちゃうこともある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8" y="2038350"/>
            <a:ext cx="526838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625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でも、忘れないこともある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8" y="2038350"/>
            <a:ext cx="526838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922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今日</a:t>
            </a:r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は何となく・・・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8" y="2038350"/>
            <a:ext cx="526838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©DAYS BLG 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69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仲間がいるということ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56966"/>
            <a:ext cx="3210596" cy="240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2" y="4149080"/>
            <a:ext cx="3116775" cy="2337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6" y="1329288"/>
            <a:ext cx="3375680" cy="253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29288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10" y="2904186"/>
            <a:ext cx="3580073" cy="2685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フッター プレースホルダー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738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皆さんへ・・・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8" y="2038350"/>
            <a:ext cx="526838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748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どんな感じ？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 descr="C:\Users\DAYS BLG !\AppData\Local\Microsoft\Windows\Temporary Internet Files\Content.IE5\ARS2XHHH\MP90043924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306" y="1628801"/>
            <a:ext cx="5241944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784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こんな支援や場所は嫌！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8" y="2038350"/>
            <a:ext cx="526838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877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en-US" altLang="ja-JP" dirty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BLG ! </a:t>
            </a:r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へつながった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8" y="2038350"/>
            <a:ext cx="526838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334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en-US" altLang="ja-JP" dirty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BLG </a:t>
            </a:r>
            <a:r>
              <a:rPr lang="en-US" altLang="ja-JP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! </a:t>
            </a:r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はどんな場所？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60848"/>
            <a:ext cx="5378723" cy="3773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490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パンフレット①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823181" cy="481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7942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パンフレット②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0893" y="1407903"/>
            <a:ext cx="6834222" cy="482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9552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442674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FFC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ハブ機能</a:t>
            </a:r>
            <a:endParaRPr kumimoji="1" lang="ja-JP" altLang="en-US" dirty="0">
              <a:solidFill>
                <a:srgbClr val="FFC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54" y="1052736"/>
            <a:ext cx="8028993" cy="527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©DAYS BLG 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78518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TC101790492[[fn=スケッチブック]]</Template>
  <TotalTime>168</TotalTime>
  <Words>212</Words>
  <Application>Microsoft Office PowerPoint</Application>
  <PresentationFormat>画面に合わせる (4:3)</PresentationFormat>
  <Paragraphs>52</Paragraphs>
  <Slides>25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26" baseType="lpstr">
      <vt:lpstr>Sketchbook</vt:lpstr>
      <vt:lpstr>DAYS BLG !</vt:lpstr>
      <vt:lpstr>発症した頃</vt:lpstr>
      <vt:lpstr>どんな感じ？</vt:lpstr>
      <vt:lpstr>こんな支援や場所は嫌！</vt:lpstr>
      <vt:lpstr>BLG ! へつながった</vt:lpstr>
      <vt:lpstr>BLG ! はどんな場所？</vt:lpstr>
      <vt:lpstr>パンフレット①</vt:lpstr>
      <vt:lpstr>パンフレット②</vt:lpstr>
      <vt:lpstr>ハブ機能</vt:lpstr>
      <vt:lpstr>送迎車？</vt:lpstr>
      <vt:lpstr>送迎車？</vt:lpstr>
      <vt:lpstr>送迎車？</vt:lpstr>
      <vt:lpstr>何がしたい？</vt:lpstr>
      <vt:lpstr>仕事？</vt:lpstr>
      <vt:lpstr>ボランティア？</vt:lpstr>
      <vt:lpstr>趣味？</vt:lpstr>
      <vt:lpstr>想いを伝える？</vt:lpstr>
      <vt:lpstr>想いをカタチに・・・</vt:lpstr>
      <vt:lpstr>想いをカタチに・・・</vt:lpstr>
      <vt:lpstr>想いをカタチに・・・</vt:lpstr>
      <vt:lpstr>忘れちゃうこともある</vt:lpstr>
      <vt:lpstr>でも、忘れないこともある</vt:lpstr>
      <vt:lpstr>今日は何となく・・・</vt:lpstr>
      <vt:lpstr>仲間がいるということ</vt:lpstr>
      <vt:lpstr>皆さんへ・・・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DAYS BLG !</dc:title>
  <dc:creator>DAYS BLG !</dc:creator>
  <cp:lastModifiedBy>DAYS BLG !</cp:lastModifiedBy>
  <cp:revision>11</cp:revision>
  <dcterms:created xsi:type="dcterms:W3CDTF">2014-02-13T11:47:59Z</dcterms:created>
  <dcterms:modified xsi:type="dcterms:W3CDTF">2014-09-08T09:43:23Z</dcterms:modified>
</cp:coreProperties>
</file>