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9" r:id="rId2"/>
    <p:sldId id="290" r:id="rId3"/>
    <p:sldId id="291" r:id="rId4"/>
    <p:sldId id="292" r:id="rId5"/>
    <p:sldId id="293" r:id="rId6"/>
    <p:sldId id="294" r:id="rId7"/>
    <p:sldId id="282" r:id="rId8"/>
    <p:sldId id="259" r:id="rId9"/>
    <p:sldId id="268" r:id="rId10"/>
    <p:sldId id="277" r:id="rId11"/>
    <p:sldId id="284" r:id="rId12"/>
    <p:sldId id="283" r:id="rId13"/>
    <p:sldId id="263" r:id="rId14"/>
    <p:sldId id="280" r:id="rId15"/>
    <p:sldId id="262" r:id="rId16"/>
    <p:sldId id="295" r:id="rId17"/>
    <p:sldId id="265" r:id="rId18"/>
    <p:sldId id="288" r:id="rId19"/>
  </p:sldIdLst>
  <p:sldSz cx="9144000" cy="6858000" type="screen4x3"/>
  <p:notesSz cx="6794500" cy="9906000"/>
  <p:defaultTextStyle>
    <a:defPPr>
      <a:defRPr lang="sv-SE"/>
    </a:defPPr>
    <a:lvl1pPr algn="l" rtl="0" fontAlgn="base">
      <a:lnSpc>
        <a:spcPts val="1800"/>
      </a:lnSpc>
      <a:spcBef>
        <a:spcPct val="0"/>
      </a:spcBef>
      <a:spcAft>
        <a:spcPct val="40000"/>
      </a:spcAft>
      <a:buChar char="•"/>
      <a:defRPr sz="1400" kern="1200">
        <a:solidFill>
          <a:srgbClr val="5F5F5F"/>
        </a:solidFill>
        <a:latin typeface="Arial" charset="0"/>
        <a:ea typeface="+mn-ea"/>
        <a:cs typeface="+mn-cs"/>
      </a:defRPr>
    </a:lvl1pPr>
    <a:lvl2pPr marL="457200" algn="l" rtl="0" fontAlgn="base">
      <a:lnSpc>
        <a:spcPts val="1800"/>
      </a:lnSpc>
      <a:spcBef>
        <a:spcPct val="0"/>
      </a:spcBef>
      <a:spcAft>
        <a:spcPct val="40000"/>
      </a:spcAft>
      <a:buChar char="•"/>
      <a:defRPr sz="1400" kern="1200">
        <a:solidFill>
          <a:srgbClr val="5F5F5F"/>
        </a:solidFill>
        <a:latin typeface="Arial" charset="0"/>
        <a:ea typeface="+mn-ea"/>
        <a:cs typeface="+mn-cs"/>
      </a:defRPr>
    </a:lvl2pPr>
    <a:lvl3pPr marL="914400" algn="l" rtl="0" fontAlgn="base">
      <a:lnSpc>
        <a:spcPts val="1800"/>
      </a:lnSpc>
      <a:spcBef>
        <a:spcPct val="0"/>
      </a:spcBef>
      <a:spcAft>
        <a:spcPct val="40000"/>
      </a:spcAft>
      <a:buChar char="•"/>
      <a:defRPr sz="1400" kern="1200">
        <a:solidFill>
          <a:srgbClr val="5F5F5F"/>
        </a:solidFill>
        <a:latin typeface="Arial" charset="0"/>
        <a:ea typeface="+mn-ea"/>
        <a:cs typeface="+mn-cs"/>
      </a:defRPr>
    </a:lvl3pPr>
    <a:lvl4pPr marL="1371600" algn="l" rtl="0" fontAlgn="base">
      <a:lnSpc>
        <a:spcPts val="1800"/>
      </a:lnSpc>
      <a:spcBef>
        <a:spcPct val="0"/>
      </a:spcBef>
      <a:spcAft>
        <a:spcPct val="40000"/>
      </a:spcAft>
      <a:buChar char="•"/>
      <a:defRPr sz="1400" kern="1200">
        <a:solidFill>
          <a:srgbClr val="5F5F5F"/>
        </a:solidFill>
        <a:latin typeface="Arial" charset="0"/>
        <a:ea typeface="+mn-ea"/>
        <a:cs typeface="+mn-cs"/>
      </a:defRPr>
    </a:lvl4pPr>
    <a:lvl5pPr marL="1828800" algn="l" rtl="0" fontAlgn="base">
      <a:lnSpc>
        <a:spcPts val="1800"/>
      </a:lnSpc>
      <a:spcBef>
        <a:spcPct val="0"/>
      </a:spcBef>
      <a:spcAft>
        <a:spcPct val="40000"/>
      </a:spcAft>
      <a:buChar char="•"/>
      <a:defRPr sz="1400" kern="1200">
        <a:solidFill>
          <a:srgbClr val="5F5F5F"/>
        </a:solidFill>
        <a:latin typeface="Arial" charset="0"/>
        <a:ea typeface="+mn-ea"/>
        <a:cs typeface="+mn-cs"/>
      </a:defRPr>
    </a:lvl5pPr>
    <a:lvl6pPr marL="2286000" algn="l" defTabSz="914400" rtl="0" eaLnBrk="1" latinLnBrk="0" hangingPunct="1">
      <a:defRPr sz="1400" kern="1200">
        <a:solidFill>
          <a:srgbClr val="5F5F5F"/>
        </a:solidFill>
        <a:latin typeface="Arial" charset="0"/>
        <a:ea typeface="+mn-ea"/>
        <a:cs typeface="+mn-cs"/>
      </a:defRPr>
    </a:lvl6pPr>
    <a:lvl7pPr marL="2743200" algn="l" defTabSz="914400" rtl="0" eaLnBrk="1" latinLnBrk="0" hangingPunct="1">
      <a:defRPr sz="1400" kern="1200">
        <a:solidFill>
          <a:srgbClr val="5F5F5F"/>
        </a:solidFill>
        <a:latin typeface="Arial" charset="0"/>
        <a:ea typeface="+mn-ea"/>
        <a:cs typeface="+mn-cs"/>
      </a:defRPr>
    </a:lvl7pPr>
    <a:lvl8pPr marL="3200400" algn="l" defTabSz="914400" rtl="0" eaLnBrk="1" latinLnBrk="0" hangingPunct="1">
      <a:defRPr sz="1400" kern="1200">
        <a:solidFill>
          <a:srgbClr val="5F5F5F"/>
        </a:solidFill>
        <a:latin typeface="Arial" charset="0"/>
        <a:ea typeface="+mn-ea"/>
        <a:cs typeface="+mn-cs"/>
      </a:defRPr>
    </a:lvl8pPr>
    <a:lvl9pPr marL="3657600" algn="l" defTabSz="914400" rtl="0" eaLnBrk="1" latinLnBrk="0" hangingPunct="1">
      <a:defRPr sz="1400" kern="1200">
        <a:solidFill>
          <a:srgbClr val="5F5F5F"/>
        </a:solidFill>
        <a:latin typeface="Arial" charset="0"/>
        <a:ea typeface="+mn-ea"/>
        <a:cs typeface="+mn-cs"/>
      </a:defRPr>
    </a:lvl9pPr>
  </p:defaultTextStyle>
  <p:extLst>
    <p:ext uri="{EFAFB233-063F-42B5-8137-9DF3F51BA10A}">
      <p15:sldGuideLst xmlns:p15="http://schemas.microsoft.com/office/powerpoint/2012/main">
        <p15:guide id="1" orient="horz" pos="2200">
          <p15:clr>
            <a:srgbClr val="A4A3A4"/>
          </p15:clr>
        </p15:guide>
        <p15:guide id="2" orient="horz" pos="890">
          <p15:clr>
            <a:srgbClr val="A4A3A4"/>
          </p15:clr>
        </p15:guide>
        <p15:guide id="3" orient="horz" pos="3488">
          <p15:clr>
            <a:srgbClr val="A4A3A4"/>
          </p15:clr>
        </p15:guide>
        <p15:guide id="4" orient="horz" pos="300">
          <p15:clr>
            <a:srgbClr val="A4A3A4"/>
          </p15:clr>
        </p15:guide>
        <p15:guide id="5" pos="2880">
          <p15:clr>
            <a:srgbClr val="A4A3A4"/>
          </p15:clr>
        </p15:guide>
        <p15:guide id="6" pos="5538">
          <p15:clr>
            <a:srgbClr val="A4A3A4"/>
          </p15:clr>
        </p15:guide>
        <p15:guide id="7" pos="3747">
          <p15:clr>
            <a:srgbClr val="A4A3A4"/>
          </p15:clr>
        </p15:guide>
        <p15:guide id="8" pos="220">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C00"/>
    <a:srgbClr val="1763AA"/>
    <a:srgbClr val="FF0000"/>
    <a:srgbClr val="666E14"/>
    <a:srgbClr val="B00159"/>
    <a:srgbClr val="5F5F5F"/>
    <a:srgbClr val="000000"/>
    <a:srgbClr val="4B007D"/>
    <a:srgbClr val="DDDDDD"/>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4" autoAdjust="0"/>
    <p:restoredTop sz="88047" autoAdjust="0"/>
  </p:normalViewPr>
  <p:slideViewPr>
    <p:cSldViewPr snapToGrid="0" snapToObjects="1">
      <p:cViewPr varScale="1">
        <p:scale>
          <a:sx n="58" d="100"/>
          <a:sy n="58" d="100"/>
        </p:scale>
        <p:origin x="1902" y="66"/>
      </p:cViewPr>
      <p:guideLst>
        <p:guide orient="horz" pos="2200"/>
        <p:guide orient="horz" pos="890"/>
        <p:guide orient="horz" pos="3488"/>
        <p:guide orient="horz" pos="300"/>
        <p:guide pos="2880"/>
        <p:guide pos="5538"/>
        <p:guide pos="3747"/>
        <p:guide pos="22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22" d="100"/>
        <a:sy n="122" d="100"/>
      </p:scale>
      <p:origin x="0" y="0"/>
    </p:cViewPr>
  </p:sorterViewPr>
  <p:notesViewPr>
    <p:cSldViewPr snapToGrid="0" snapToObjects="1" showGuides="1">
      <p:cViewPr varScale="1">
        <p:scale>
          <a:sx n="82" d="100"/>
          <a:sy n="82" d="100"/>
        </p:scale>
        <p:origin x="-3126" y="-90"/>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pPr>
              <a:buNone/>
            </a:pPr>
            <a:endParaRPr lang="sv-SE" dirty="0"/>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pPr>
              <a:buNone/>
            </a:pPr>
            <a:fld id="{966CA796-CB11-4401-91DF-068CF28B9215}" type="datetimeFigureOut">
              <a:rPr lang="sv-SE" smtClean="0"/>
              <a:pPr>
                <a:buNone/>
              </a:pPr>
              <a:t>2014-09-06</a:t>
            </a:fld>
            <a:endParaRPr lang="sv-SE" dirty="0"/>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pPr>
              <a:buNone/>
            </a:pPr>
            <a:fld id="{E9D2B0C3-1633-4F13-A8AD-CA1F44570990}" type="slidenum">
              <a:rPr lang="sv-SE" smtClean="0"/>
              <a:pPr>
                <a:buNone/>
              </a:pPr>
              <a:t>‹#›</a:t>
            </a:fld>
            <a:endParaRPr lang="sv-SE" dirty="0"/>
          </a:p>
        </p:txBody>
      </p:sp>
    </p:spTree>
    <p:extLst>
      <p:ext uri="{BB962C8B-B14F-4D97-AF65-F5344CB8AC3E}">
        <p14:creationId xmlns:p14="http://schemas.microsoft.com/office/powerpoint/2010/main" val="1801529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428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Aft>
                <a:spcPct val="0"/>
              </a:spcAft>
              <a:buFontTx/>
              <a:buNone/>
              <a:defRPr sz="1200">
                <a:solidFill>
                  <a:schemeClr val="tx1"/>
                </a:solidFill>
              </a:defRPr>
            </a:lvl1pPr>
          </a:lstStyle>
          <a:p>
            <a:endParaRPr lang="sv-SE"/>
          </a:p>
        </p:txBody>
      </p:sp>
      <p:sp>
        <p:nvSpPr>
          <p:cNvPr id="8195" name="Rectangle 3"/>
          <p:cNvSpPr>
            <a:spLocks noGrp="1" noChangeArrowheads="1"/>
          </p:cNvSpPr>
          <p:nvPr>
            <p:ph type="dt" idx="1"/>
          </p:nvPr>
        </p:nvSpPr>
        <p:spPr bwMode="auto">
          <a:xfrm>
            <a:off x="3848645" y="0"/>
            <a:ext cx="294428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Aft>
                <a:spcPct val="0"/>
              </a:spcAft>
              <a:buFontTx/>
              <a:buNone/>
              <a:defRPr sz="1200">
                <a:solidFill>
                  <a:schemeClr val="tx1"/>
                </a:solidFill>
              </a:defRPr>
            </a:lvl1pPr>
          </a:lstStyle>
          <a:p>
            <a:endParaRPr lang="sv-SE"/>
          </a:p>
        </p:txBody>
      </p:sp>
      <p:sp>
        <p:nvSpPr>
          <p:cNvPr id="8196" name="Rectangle 4"/>
          <p:cNvSpPr>
            <a:spLocks noGrp="1" noRot="1" noChangeAspect="1" noChangeArrowheads="1" noTextEdit="1"/>
          </p:cNvSpPr>
          <p:nvPr>
            <p:ph type="sldImg" idx="2"/>
          </p:nvPr>
        </p:nvSpPr>
        <p:spPr bwMode="auto">
          <a:xfrm>
            <a:off x="434975" y="377825"/>
            <a:ext cx="5924550" cy="4445000"/>
          </a:xfrm>
          <a:prstGeom prst="rect">
            <a:avLst/>
          </a:prstGeom>
          <a:noFill/>
          <a:ln w="9525">
            <a:solidFill>
              <a:srgbClr val="000000"/>
            </a:solidFill>
            <a:miter lim="800000"/>
            <a:headEnd/>
            <a:tailEnd/>
          </a:ln>
          <a:effectLst/>
        </p:spPr>
      </p:sp>
      <p:sp>
        <p:nvSpPr>
          <p:cNvPr id="8199" name="Rectangle 7"/>
          <p:cNvSpPr>
            <a:spLocks noGrp="1" noChangeArrowheads="1"/>
          </p:cNvSpPr>
          <p:nvPr>
            <p:ph type="sldNum" sz="quarter" idx="5"/>
          </p:nvPr>
        </p:nvSpPr>
        <p:spPr bwMode="auto">
          <a:xfrm>
            <a:off x="3848645" y="9408981"/>
            <a:ext cx="294428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Aft>
                <a:spcPct val="0"/>
              </a:spcAft>
              <a:buFontTx/>
              <a:buNone/>
              <a:defRPr sz="1200">
                <a:solidFill>
                  <a:schemeClr val="tx1"/>
                </a:solidFill>
              </a:defRPr>
            </a:lvl1pPr>
          </a:lstStyle>
          <a:p>
            <a:fld id="{C4E256D8-1FD0-4C6D-BE5F-F1E76B71514C}" type="slidenum">
              <a:rPr lang="sv-SE"/>
              <a:pPr/>
              <a:t>‹#›</a:t>
            </a:fld>
            <a:endParaRPr lang="sv-SE"/>
          </a:p>
        </p:txBody>
      </p:sp>
      <p:sp>
        <p:nvSpPr>
          <p:cNvPr id="2" name="Notes Placeholder 1"/>
          <p:cNvSpPr>
            <a:spLocks noGrp="1"/>
          </p:cNvSpPr>
          <p:nvPr>
            <p:ph type="body" sz="quarter" idx="3"/>
          </p:nvPr>
        </p:nvSpPr>
        <p:spPr>
          <a:xfrm>
            <a:off x="679450" y="4953000"/>
            <a:ext cx="5435600" cy="42100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421972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4A5523D-412A-4DE4-9BA3-25F0F4E611B0}" type="slidenum">
              <a:rPr lang="ja-JP" altLang="sv-SE"/>
              <a:pPr/>
              <a:t>3</a:t>
            </a:fld>
            <a:endParaRPr lang="sv-SE" altLang="ja-JP"/>
          </a:p>
        </p:txBody>
      </p:sp>
      <p:sp>
        <p:nvSpPr>
          <p:cNvPr id="151554" name="Rectangle 2"/>
          <p:cNvSpPr>
            <a:spLocks noChangeArrowheads="1"/>
          </p:cNvSpPr>
          <p:nvPr/>
        </p:nvSpPr>
        <p:spPr bwMode="auto">
          <a:xfrm>
            <a:off x="3862388" y="4763"/>
            <a:ext cx="29162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1555" name="Rectangle 3"/>
          <p:cNvSpPr>
            <a:spLocks noChangeArrowheads="1"/>
          </p:cNvSpPr>
          <p:nvPr/>
        </p:nvSpPr>
        <p:spPr bwMode="auto">
          <a:xfrm>
            <a:off x="3862388" y="9472613"/>
            <a:ext cx="29162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70" tIns="0" rIns="19070" bIns="0" anchor="b"/>
          <a:lstStyle>
            <a:lvl1pPr defTabSz="584200">
              <a:spcAft>
                <a:spcPct val="0"/>
              </a:spcAft>
              <a:defRPr>
                <a:solidFill>
                  <a:schemeClr val="tx1"/>
                </a:solidFill>
                <a:latin typeface="Arial" panose="020B0604020202020204" pitchFamily="34" charset="0"/>
              </a:defRPr>
            </a:lvl1pPr>
            <a:lvl2pPr marL="500063" defTabSz="584200">
              <a:spcAft>
                <a:spcPct val="0"/>
              </a:spcAft>
              <a:defRPr>
                <a:solidFill>
                  <a:schemeClr val="tx1"/>
                </a:solidFill>
                <a:latin typeface="Arial" panose="020B0604020202020204" pitchFamily="34" charset="0"/>
              </a:defRPr>
            </a:lvl2pPr>
            <a:lvl3pPr marL="1001713" defTabSz="584200">
              <a:spcAft>
                <a:spcPct val="0"/>
              </a:spcAft>
              <a:defRPr>
                <a:solidFill>
                  <a:schemeClr val="tx1"/>
                </a:solidFill>
                <a:latin typeface="Arial" panose="020B0604020202020204" pitchFamily="34" charset="0"/>
              </a:defRPr>
            </a:lvl3pPr>
            <a:lvl4pPr marL="1501775" defTabSz="584200">
              <a:spcAft>
                <a:spcPct val="0"/>
              </a:spcAft>
              <a:defRPr>
                <a:solidFill>
                  <a:schemeClr val="tx1"/>
                </a:solidFill>
                <a:latin typeface="Arial" panose="020B0604020202020204" pitchFamily="34" charset="0"/>
              </a:defRPr>
            </a:lvl4pPr>
            <a:lvl5pPr marL="2005013" defTabSz="584200">
              <a:spcAft>
                <a:spcPct val="0"/>
              </a:spcAft>
              <a:defRPr>
                <a:solidFill>
                  <a:schemeClr val="tx1"/>
                </a:solidFill>
                <a:latin typeface="Arial" panose="020B0604020202020204" pitchFamily="34" charset="0"/>
              </a:defRPr>
            </a:lvl5pPr>
            <a:lvl6pPr marL="2462213" defTabSz="584200" fontAlgn="base">
              <a:spcBef>
                <a:spcPct val="0"/>
              </a:spcBef>
              <a:spcAft>
                <a:spcPct val="0"/>
              </a:spcAft>
              <a:defRPr>
                <a:solidFill>
                  <a:schemeClr val="tx1"/>
                </a:solidFill>
                <a:latin typeface="Arial" panose="020B0604020202020204" pitchFamily="34" charset="0"/>
              </a:defRPr>
            </a:lvl6pPr>
            <a:lvl7pPr marL="2919413" defTabSz="584200" fontAlgn="base">
              <a:spcBef>
                <a:spcPct val="0"/>
              </a:spcBef>
              <a:spcAft>
                <a:spcPct val="0"/>
              </a:spcAft>
              <a:defRPr>
                <a:solidFill>
                  <a:schemeClr val="tx1"/>
                </a:solidFill>
                <a:latin typeface="Arial" panose="020B0604020202020204" pitchFamily="34" charset="0"/>
              </a:defRPr>
            </a:lvl7pPr>
            <a:lvl8pPr marL="3376613" defTabSz="584200" fontAlgn="base">
              <a:spcBef>
                <a:spcPct val="0"/>
              </a:spcBef>
              <a:spcAft>
                <a:spcPct val="0"/>
              </a:spcAft>
              <a:defRPr>
                <a:solidFill>
                  <a:schemeClr val="tx1"/>
                </a:solidFill>
                <a:latin typeface="Arial" panose="020B0604020202020204" pitchFamily="34" charset="0"/>
              </a:defRPr>
            </a:lvl8pPr>
            <a:lvl9pPr marL="3833813" defTabSz="584200" fontAlgn="base">
              <a:spcBef>
                <a:spcPct val="0"/>
              </a:spcBef>
              <a:spcAft>
                <a:spcPct val="0"/>
              </a:spcAft>
              <a:defRPr>
                <a:solidFill>
                  <a:schemeClr val="tx1"/>
                </a:solidFill>
                <a:latin typeface="Arial" panose="020B0604020202020204" pitchFamily="34" charset="0"/>
              </a:defRPr>
            </a:lvl9pPr>
          </a:lstStyle>
          <a:p>
            <a:pPr algn="r" eaLnBrk="0" hangingPunct="0">
              <a:lnSpc>
                <a:spcPct val="100000"/>
              </a:lnSpc>
              <a:buFontTx/>
              <a:buNone/>
            </a:pPr>
            <a:r>
              <a:rPr lang="sv-SE" altLang="ja-JP" sz="1000" i="1">
                <a:latin typeface="Times New Roman" panose="02020603050405020304" pitchFamily="18" charset="0"/>
              </a:rPr>
              <a:t>11</a:t>
            </a:r>
          </a:p>
        </p:txBody>
      </p:sp>
      <p:sp>
        <p:nvSpPr>
          <p:cNvPr id="151556" name="Rectangle 4"/>
          <p:cNvSpPr>
            <a:spLocks noChangeArrowheads="1"/>
          </p:cNvSpPr>
          <p:nvPr/>
        </p:nvSpPr>
        <p:spPr bwMode="auto">
          <a:xfrm>
            <a:off x="25400" y="9472613"/>
            <a:ext cx="29162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1557" name="Rectangle 5"/>
          <p:cNvSpPr>
            <a:spLocks noChangeArrowheads="1"/>
          </p:cNvSpPr>
          <p:nvPr/>
        </p:nvSpPr>
        <p:spPr bwMode="auto">
          <a:xfrm>
            <a:off x="25400" y="4763"/>
            <a:ext cx="29162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1558" name="Rectangle 6"/>
          <p:cNvSpPr>
            <a:spLocks noGrp="1" noRot="1" noChangeAspect="1" noChangeArrowheads="1" noTextEdit="1"/>
          </p:cNvSpPr>
          <p:nvPr>
            <p:ph type="sldImg"/>
          </p:nvPr>
        </p:nvSpPr>
        <p:spPr>
          <a:xfrm>
            <a:off x="925513" y="752475"/>
            <a:ext cx="4956175" cy="3716338"/>
          </a:xfrm>
          <a:ln w="12700" cap="flat">
            <a:solidFill>
              <a:schemeClr val="tx1"/>
            </a:solidFill>
          </a:ln>
          <a:extLst>
            <a:ext uri="{909E8E84-426E-40DD-AFC4-6F175D3DCCD1}">
              <a14:hiddenFill xmlns:a14="http://schemas.microsoft.com/office/drawing/2010/main">
                <a:noFill/>
              </a14:hiddenFill>
            </a:ext>
          </a:extLst>
        </p:spPr>
      </p:sp>
      <p:sp>
        <p:nvSpPr>
          <p:cNvPr id="151559" name="Rectangle 7"/>
          <p:cNvSpPr>
            <a:spLocks noGrp="1" noChangeArrowheads="1"/>
          </p:cNvSpPr>
          <p:nvPr>
            <p:ph type="body" idx="1"/>
          </p:nvPr>
        </p:nvSpPr>
        <p:spPr>
          <a:xfrm>
            <a:off x="869950" y="4740275"/>
            <a:ext cx="5064125" cy="4425950"/>
          </a:xfrm>
          <a:ln/>
          <a:extLst>
            <a:ext uri="{91240B29-F687-4F45-9708-019B960494DF}">
              <a14:hiddenLine xmlns:a14="http://schemas.microsoft.com/office/drawing/2010/main" w="12700">
                <a:solidFill>
                  <a:schemeClr val="tx1"/>
                </a:solidFill>
                <a:miter lim="800000"/>
                <a:headEnd/>
                <a:tailEnd/>
              </a14:hiddenLine>
            </a:ext>
          </a:extLst>
        </p:spPr>
        <p:txBody>
          <a:bodyPr lIns="90582" tIns="44494" rIns="90582" bIns="44494"/>
          <a:lstStyle/>
          <a:p>
            <a:endParaRPr lang="en-GB" altLang="ja-JP"/>
          </a:p>
        </p:txBody>
      </p:sp>
    </p:spTree>
    <p:extLst>
      <p:ext uri="{BB962C8B-B14F-4D97-AF65-F5344CB8AC3E}">
        <p14:creationId xmlns:p14="http://schemas.microsoft.com/office/powerpoint/2010/main" val="4114998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C4E256D8-1FD0-4C6D-BE5F-F1E76B71514C}" type="slidenum">
              <a:rPr lang="sv-SE" smtClean="0"/>
              <a:pPr/>
              <a:t>18</a:t>
            </a:fld>
            <a:endParaRPr lang="sv-SE"/>
          </a:p>
        </p:txBody>
      </p:sp>
    </p:spTree>
    <p:extLst>
      <p:ext uri="{BB962C8B-B14F-4D97-AF65-F5344CB8AC3E}">
        <p14:creationId xmlns:p14="http://schemas.microsoft.com/office/powerpoint/2010/main" val="307883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C4E256D8-1FD0-4C6D-BE5F-F1E76B71514C}" type="slidenum">
              <a:rPr lang="sv-SE" smtClean="0"/>
              <a:pPr/>
              <a:t>7</a:t>
            </a:fld>
            <a:endParaRPr lang="sv-SE"/>
          </a:p>
        </p:txBody>
      </p:sp>
    </p:spTree>
    <p:extLst>
      <p:ext uri="{BB962C8B-B14F-4D97-AF65-F5344CB8AC3E}">
        <p14:creationId xmlns:p14="http://schemas.microsoft.com/office/powerpoint/2010/main" val="3141396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C4E256D8-1FD0-4C6D-BE5F-F1E76B71514C}" type="slidenum">
              <a:rPr lang="sv-SE" smtClean="0"/>
              <a:pPr/>
              <a:t>9</a:t>
            </a:fld>
            <a:endParaRPr lang="sv-SE"/>
          </a:p>
        </p:txBody>
      </p:sp>
    </p:spTree>
    <p:extLst>
      <p:ext uri="{BB962C8B-B14F-4D97-AF65-F5344CB8AC3E}">
        <p14:creationId xmlns:p14="http://schemas.microsoft.com/office/powerpoint/2010/main" val="1358449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tshållare för bildobjekt 1"/>
          <p:cNvSpPr>
            <a:spLocks noGrp="1" noRot="1" noChangeAspect="1" noTextEdit="1"/>
          </p:cNvSpPr>
          <p:nvPr>
            <p:ph type="sldImg"/>
          </p:nvPr>
        </p:nvSpPr>
        <p:spPr>
          <a:ln/>
        </p:spPr>
      </p:sp>
      <p:sp>
        <p:nvSpPr>
          <p:cNvPr id="35843" name="Platshållare för anteckningar 2"/>
          <p:cNvSpPr>
            <a:spLocks noGrp="1"/>
          </p:cNvSpPr>
          <p:nvPr>
            <p:ph type="body" idx="1"/>
          </p:nvPr>
        </p:nvSpPr>
        <p:spPr>
          <a:noFill/>
          <a:ln/>
        </p:spPr>
        <p:txBody>
          <a:bodyPr/>
          <a:lstStyle/>
          <a:p>
            <a:endParaRPr lang="en-US" smtClean="0"/>
          </a:p>
        </p:txBody>
      </p:sp>
      <p:sp>
        <p:nvSpPr>
          <p:cNvPr id="35844" name="Platshållare för bildnummer 3"/>
          <p:cNvSpPr txBox="1">
            <a:spLocks noGrp="1"/>
          </p:cNvSpPr>
          <p:nvPr/>
        </p:nvSpPr>
        <p:spPr bwMode="auto">
          <a:xfrm>
            <a:off x="3847890" y="9408641"/>
            <a:ext cx="2945024" cy="495776"/>
          </a:xfrm>
          <a:prstGeom prst="rect">
            <a:avLst/>
          </a:prstGeom>
          <a:noFill/>
          <a:ln w="9525">
            <a:noFill/>
            <a:miter lim="800000"/>
            <a:headEnd/>
            <a:tailEnd/>
          </a:ln>
        </p:spPr>
        <p:txBody>
          <a:bodyPr lIns="91430" tIns="45716" rIns="91430" bIns="45716" anchor="b"/>
          <a:lstStyle/>
          <a:p>
            <a:pPr algn="r"/>
            <a:fld id="{3BA74BBA-A29C-4C17-A773-6B2367F25DB0}" type="slidenum">
              <a:rPr lang="sv-SE" sz="1200">
                <a:solidFill>
                  <a:schemeClr val="tx1"/>
                </a:solidFill>
              </a:rPr>
              <a:pPr algn="r"/>
              <a:t>10</a:t>
            </a:fld>
            <a:endParaRPr lang="sv-SE" sz="1200" dirty="0">
              <a:solidFill>
                <a:schemeClr val="tx1"/>
              </a:solidFill>
            </a:endParaRPr>
          </a:p>
        </p:txBody>
      </p:sp>
    </p:spTree>
    <p:extLst>
      <p:ext uri="{BB962C8B-B14F-4D97-AF65-F5344CB8AC3E}">
        <p14:creationId xmlns:p14="http://schemas.microsoft.com/office/powerpoint/2010/main" val="2759007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sz="1600" dirty="0"/>
          </a:p>
        </p:txBody>
      </p:sp>
      <p:sp>
        <p:nvSpPr>
          <p:cNvPr id="4" name="Platshållare för bildnummer 3"/>
          <p:cNvSpPr>
            <a:spLocks noGrp="1"/>
          </p:cNvSpPr>
          <p:nvPr>
            <p:ph type="sldNum" sz="quarter" idx="10"/>
          </p:nvPr>
        </p:nvSpPr>
        <p:spPr/>
        <p:txBody>
          <a:bodyPr/>
          <a:lstStyle/>
          <a:p>
            <a:fld id="{C4E256D8-1FD0-4C6D-BE5F-F1E76B71514C}" type="slidenum">
              <a:rPr lang="sv-SE" smtClean="0"/>
              <a:pPr/>
              <a:t>12</a:t>
            </a:fld>
            <a:endParaRPr lang="sv-SE"/>
          </a:p>
        </p:txBody>
      </p:sp>
    </p:spTree>
    <p:extLst>
      <p:ext uri="{BB962C8B-B14F-4D97-AF65-F5344CB8AC3E}">
        <p14:creationId xmlns:p14="http://schemas.microsoft.com/office/powerpoint/2010/main" val="2087693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C4E256D8-1FD0-4C6D-BE5F-F1E76B71514C}" type="slidenum">
              <a:rPr lang="sv-SE" smtClean="0"/>
              <a:pPr/>
              <a:t>13</a:t>
            </a:fld>
            <a:endParaRPr lang="sv-SE"/>
          </a:p>
        </p:txBody>
      </p:sp>
    </p:spTree>
    <p:extLst>
      <p:ext uri="{BB962C8B-B14F-4D97-AF65-F5344CB8AC3E}">
        <p14:creationId xmlns:p14="http://schemas.microsoft.com/office/powerpoint/2010/main" val="3208859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4E256D8-1FD0-4C6D-BE5F-F1E76B71514C}" type="slidenum">
              <a:rPr lang="sv-SE" smtClean="0"/>
              <a:pPr/>
              <a:t>14</a:t>
            </a:fld>
            <a:endParaRPr lang="sv-SE"/>
          </a:p>
        </p:txBody>
      </p:sp>
    </p:spTree>
    <p:extLst>
      <p:ext uri="{BB962C8B-B14F-4D97-AF65-F5344CB8AC3E}">
        <p14:creationId xmlns:p14="http://schemas.microsoft.com/office/powerpoint/2010/main" val="69713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tshållare för bildobjekt 1"/>
          <p:cNvSpPr>
            <a:spLocks noGrp="1" noRot="1" noChangeAspect="1" noTextEdit="1"/>
          </p:cNvSpPr>
          <p:nvPr>
            <p:ph type="sldImg"/>
          </p:nvPr>
        </p:nvSpPr>
        <p:spPr>
          <a:ln/>
        </p:spPr>
      </p:sp>
      <p:sp>
        <p:nvSpPr>
          <p:cNvPr id="3" name="Platshållare för anteckningar 2"/>
          <p:cNvSpPr>
            <a:spLocks noGrp="1"/>
          </p:cNvSpPr>
          <p:nvPr>
            <p:ph type="body" idx="1"/>
          </p:nvPr>
        </p:nvSpPr>
        <p:spPr/>
        <p:txBody>
          <a:bodyPr>
            <a:normAutofit/>
          </a:bodyPr>
          <a:lstStyle/>
          <a:p>
            <a:pPr>
              <a:defRPr/>
            </a:pPr>
            <a:endParaRPr lang="sv-SE" dirty="0"/>
          </a:p>
        </p:txBody>
      </p:sp>
      <p:sp>
        <p:nvSpPr>
          <p:cNvPr id="47108" name="Platshållare för bildnummer 3"/>
          <p:cNvSpPr txBox="1">
            <a:spLocks noGrp="1"/>
          </p:cNvSpPr>
          <p:nvPr/>
        </p:nvSpPr>
        <p:spPr bwMode="auto">
          <a:xfrm>
            <a:off x="3847890" y="9408641"/>
            <a:ext cx="2945024" cy="495776"/>
          </a:xfrm>
          <a:prstGeom prst="rect">
            <a:avLst/>
          </a:prstGeom>
          <a:noFill/>
          <a:ln w="9525">
            <a:noFill/>
            <a:miter lim="800000"/>
            <a:headEnd/>
            <a:tailEnd/>
          </a:ln>
        </p:spPr>
        <p:txBody>
          <a:bodyPr lIns="91430" tIns="45716" rIns="91430" bIns="45716" anchor="b"/>
          <a:lstStyle/>
          <a:p>
            <a:pPr algn="r"/>
            <a:fld id="{FA4B1445-8DA5-4630-900D-2B5D8164390C}" type="slidenum">
              <a:rPr lang="sv-SE" sz="1200">
                <a:solidFill>
                  <a:schemeClr val="tx1"/>
                </a:solidFill>
              </a:rPr>
              <a:pPr algn="r"/>
              <a:t>15</a:t>
            </a:fld>
            <a:endParaRPr lang="sv-SE" sz="1200" dirty="0">
              <a:solidFill>
                <a:schemeClr val="tx1"/>
              </a:solidFill>
            </a:endParaRPr>
          </a:p>
        </p:txBody>
      </p:sp>
    </p:spTree>
    <p:extLst>
      <p:ext uri="{BB962C8B-B14F-4D97-AF65-F5344CB8AC3E}">
        <p14:creationId xmlns:p14="http://schemas.microsoft.com/office/powerpoint/2010/main" val="864358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28AD30-B82D-46E3-8CE0-87FAADFDC795}" type="slidenum">
              <a:rPr lang="ja-JP" altLang="sv-SE"/>
              <a:pPr/>
              <a:t>16</a:t>
            </a:fld>
            <a:endParaRPr lang="sv-SE" altLang="ja-JP"/>
          </a:p>
        </p:txBody>
      </p:sp>
      <p:sp>
        <p:nvSpPr>
          <p:cNvPr id="121858" name="Rectangle 2"/>
          <p:cNvSpPr>
            <a:spLocks noGrp="1" noRot="1" noChangeAspect="1" noChangeArrowheads="1" noTextEdit="1"/>
          </p:cNvSpPr>
          <p:nvPr>
            <p:ph type="sldImg"/>
          </p:nvPr>
        </p:nvSpPr>
        <p:spPr>
          <a:xfrm>
            <a:off x="919163" y="746125"/>
            <a:ext cx="4968875" cy="3727450"/>
          </a:xfrm>
          <a:ln/>
        </p:spPr>
      </p:sp>
      <p:sp>
        <p:nvSpPr>
          <p:cNvPr id="121859" name="Rectangle 3"/>
          <p:cNvSpPr>
            <a:spLocks noGrp="1" noChangeArrowheads="1"/>
          </p:cNvSpPr>
          <p:nvPr>
            <p:ph type="body" idx="1"/>
          </p:nvPr>
        </p:nvSpPr>
        <p:spPr>
          <a:xfrm>
            <a:off x="908050" y="4721225"/>
            <a:ext cx="4989513" cy="4471988"/>
          </a:xfrm>
        </p:spPr>
        <p:txBody>
          <a:bodyPr/>
          <a:lstStyle/>
          <a:p>
            <a:endParaRPr lang="en-GB" altLang="ja-JP"/>
          </a:p>
        </p:txBody>
      </p:sp>
    </p:spTree>
    <p:extLst>
      <p:ext uri="{BB962C8B-B14F-4D97-AF65-F5344CB8AC3E}">
        <p14:creationId xmlns:p14="http://schemas.microsoft.com/office/powerpoint/2010/main" val="1182773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örstablad lila">
    <p:bg>
      <p:bgPr>
        <a:solidFill>
          <a:srgbClr val="4B007D"/>
        </a:solidFill>
        <a:effectLst/>
      </p:bgPr>
    </p:bg>
    <p:spTree>
      <p:nvGrpSpPr>
        <p:cNvPr id="1" name=""/>
        <p:cNvGrpSpPr/>
        <p:nvPr/>
      </p:nvGrpSpPr>
      <p:grpSpPr>
        <a:xfrm>
          <a:off x="0" y="0"/>
          <a:ext cx="0" cy="0"/>
          <a:chOff x="0" y="0"/>
          <a:chExt cx="0" cy="0"/>
        </a:xfrm>
      </p:grpSpPr>
      <p:sp>
        <p:nvSpPr>
          <p:cNvPr id="3088" name="Rectangle 16"/>
          <p:cNvSpPr>
            <a:spLocks noChangeArrowheads="1"/>
          </p:cNvSpPr>
          <p:nvPr/>
        </p:nvSpPr>
        <p:spPr bwMode="auto">
          <a:xfrm>
            <a:off x="0" y="5949950"/>
            <a:ext cx="9144000" cy="908050"/>
          </a:xfrm>
          <a:prstGeom prst="rect">
            <a:avLst/>
          </a:prstGeom>
          <a:solidFill>
            <a:schemeClr val="bg1"/>
          </a:solidFill>
          <a:ln w="9525">
            <a:noFill/>
            <a:miter lim="800000"/>
            <a:headEnd/>
            <a:tailEnd/>
          </a:ln>
          <a:effectLst/>
        </p:spPr>
        <p:txBody>
          <a:bodyPr wrap="none" lIns="90000" tIns="46800" rIns="90000" bIns="46800" anchor="ctr"/>
          <a:lstStyle/>
          <a:p>
            <a:endParaRPr lang="en-US"/>
          </a:p>
        </p:txBody>
      </p:sp>
      <p:sp>
        <p:nvSpPr>
          <p:cNvPr id="3079" name="Rectangle 7"/>
          <p:cNvSpPr>
            <a:spLocks noGrp="1" noChangeArrowheads="1"/>
          </p:cNvSpPr>
          <p:nvPr>
            <p:ph type="ctrTitle" hasCustomPrompt="1"/>
          </p:nvPr>
        </p:nvSpPr>
        <p:spPr>
          <a:xfrm>
            <a:off x="219045" y="1982788"/>
            <a:ext cx="7772400" cy="1470025"/>
          </a:xfrm>
        </p:spPr>
        <p:txBody>
          <a:bodyPr/>
          <a:lstStyle>
            <a:lvl1pPr>
              <a:lnSpc>
                <a:spcPct val="83000"/>
              </a:lnSpc>
              <a:defRPr sz="4600">
                <a:solidFill>
                  <a:schemeClr val="bg1"/>
                </a:solidFill>
              </a:defRPr>
            </a:lvl1pPr>
          </a:lstStyle>
          <a:p>
            <a:r>
              <a:rPr lang="sv-SE" dirty="0" smtClean="0"/>
              <a:t>Klicka här för att lägga till rubrik</a:t>
            </a:r>
            <a:endParaRPr lang="sv-SE" dirty="0"/>
          </a:p>
        </p:txBody>
      </p:sp>
      <p:sp>
        <p:nvSpPr>
          <p:cNvPr id="3095" name="Rectangle 23"/>
          <p:cNvSpPr>
            <a:spLocks noChangeArrowheads="1"/>
          </p:cNvSpPr>
          <p:nvPr/>
        </p:nvSpPr>
        <p:spPr bwMode="auto">
          <a:xfrm>
            <a:off x="8786813" y="0"/>
            <a:ext cx="357187" cy="6858000"/>
          </a:xfrm>
          <a:prstGeom prst="rect">
            <a:avLst/>
          </a:prstGeom>
          <a:solidFill>
            <a:schemeClr val="bg1"/>
          </a:solidFill>
          <a:ln w="9525">
            <a:noFill/>
            <a:miter lim="800000"/>
            <a:headEnd/>
            <a:tailEnd/>
          </a:ln>
          <a:effectLst/>
        </p:spPr>
        <p:txBody>
          <a:bodyPr wrap="none" lIns="90000" tIns="46800" rIns="90000" bIns="46800" anchor="ctr"/>
          <a:lstStyle/>
          <a:p>
            <a:endParaRPr lang="en-US"/>
          </a:p>
        </p:txBody>
      </p:sp>
      <p:pic>
        <p:nvPicPr>
          <p:cNvPr id="3096" name="Picture 24" descr="Logga_RGB"/>
          <p:cNvPicPr>
            <a:picLocks noChangeAspect="1" noChangeArrowheads="1"/>
          </p:cNvPicPr>
          <p:nvPr/>
        </p:nvPicPr>
        <p:blipFill>
          <a:blip r:embed="rId2" cstate="print"/>
          <a:srcRect/>
          <a:stretch>
            <a:fillRect/>
          </a:stretch>
        </p:blipFill>
        <p:spPr bwMode="auto">
          <a:xfrm>
            <a:off x="7466013" y="6310313"/>
            <a:ext cx="1320800" cy="214312"/>
          </a:xfrm>
          <a:prstGeom prst="rect">
            <a:avLst/>
          </a:prstGeom>
          <a:noFill/>
        </p:spPr>
      </p:pic>
      <p:sp>
        <p:nvSpPr>
          <p:cNvPr id="3093" name="Rectangle 21"/>
          <p:cNvSpPr>
            <a:spLocks noGrp="1" noChangeArrowheads="1"/>
          </p:cNvSpPr>
          <p:nvPr>
            <p:ph type="sldNum" sz="quarter" idx="4"/>
          </p:nvPr>
        </p:nvSpPr>
        <p:spPr/>
        <p:txBody>
          <a:bodyPr/>
          <a:lstStyle>
            <a:lvl1pPr>
              <a:defRPr/>
            </a:lvl1pPr>
          </a:lstStyle>
          <a:p>
            <a:fld id="{39B00073-3CB4-47AE-8812-F888CF989EAF}" type="slidenum">
              <a:rPr lang="sv-SE"/>
              <a:pPr/>
              <a:t>‹#›</a:t>
            </a:fld>
            <a:endParaRPr lang="sv-SE"/>
          </a:p>
        </p:txBody>
      </p:sp>
      <p:sp>
        <p:nvSpPr>
          <p:cNvPr id="14" name="Text Placeholder 12"/>
          <p:cNvSpPr>
            <a:spLocks noGrp="1"/>
          </p:cNvSpPr>
          <p:nvPr>
            <p:ph type="body" sz="quarter" idx="10"/>
          </p:nvPr>
        </p:nvSpPr>
        <p:spPr>
          <a:xfrm>
            <a:off x="357188" y="319088"/>
            <a:ext cx="6500812" cy="857250"/>
          </a:xfrm>
        </p:spPr>
        <p:txBody>
          <a:bodyPr/>
          <a:lstStyle>
            <a:lvl1pPr>
              <a:buNone/>
              <a:defRPr sz="800">
                <a:solidFill>
                  <a:schemeClr val="bg1"/>
                </a:solidFill>
              </a:defRPr>
            </a:lvl1pPr>
          </a:lstStyle>
          <a:p>
            <a:pPr lvl="0"/>
            <a:endParaRPr lang="en-US"/>
          </a:p>
        </p:txBody>
      </p:sp>
      <p:cxnSp>
        <p:nvCxnSpPr>
          <p:cNvPr id="15" name="Straight Connector 14"/>
          <p:cNvCxnSpPr/>
          <p:nvPr userDrawn="1"/>
        </p:nvCxnSpPr>
        <p:spPr bwMode="auto">
          <a:xfrm rot="5400000">
            <a:off x="19686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6" name="Straight Connector 15"/>
          <p:cNvCxnSpPr/>
          <p:nvPr userDrawn="1"/>
        </p:nvCxnSpPr>
        <p:spPr bwMode="auto">
          <a:xfrm rot="5400000">
            <a:off x="441961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7" name="Straight Connector 16"/>
          <p:cNvCxnSpPr/>
          <p:nvPr userDrawn="1"/>
        </p:nvCxnSpPr>
        <p:spPr bwMode="auto">
          <a:xfrm rot="5400000">
            <a:off x="731521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8" name="Straight Connector 17"/>
          <p:cNvCxnSpPr/>
          <p:nvPr userDrawn="1"/>
        </p:nvCxnSpPr>
        <p:spPr bwMode="auto">
          <a:xfrm rot="5400000">
            <a:off x="8634424"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9" name="Straight Connector 18"/>
          <p:cNvCxnSpPr/>
          <p:nvPr userDrawn="1"/>
        </p:nvCxnSpPr>
        <p:spPr bwMode="auto">
          <a:xfrm rot="5400000">
            <a:off x="19686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0" name="Straight Connector 19"/>
          <p:cNvCxnSpPr/>
          <p:nvPr userDrawn="1"/>
        </p:nvCxnSpPr>
        <p:spPr bwMode="auto">
          <a:xfrm rot="5400000">
            <a:off x="441961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1" name="Straight Connector 20"/>
          <p:cNvCxnSpPr/>
          <p:nvPr userDrawn="1"/>
        </p:nvCxnSpPr>
        <p:spPr bwMode="auto">
          <a:xfrm rot="5400000">
            <a:off x="731521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2" name="Straight Connector 21"/>
          <p:cNvCxnSpPr/>
          <p:nvPr userDrawn="1"/>
        </p:nvCxnSpPr>
        <p:spPr bwMode="auto">
          <a:xfrm rot="5400000">
            <a:off x="8634424"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3" name="Straight Connector 22"/>
          <p:cNvCxnSpPr/>
          <p:nvPr userDrawn="1"/>
        </p:nvCxnSpPr>
        <p:spPr bwMode="auto">
          <a:xfrm rot="10800000">
            <a:off x="9144000" y="46718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4" name="Straight Connector 23"/>
          <p:cNvCxnSpPr/>
          <p:nvPr userDrawn="1"/>
        </p:nvCxnSpPr>
        <p:spPr bwMode="auto">
          <a:xfrm rot="10800000">
            <a:off x="9144000" y="140525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5" name="Straight Connector 24"/>
          <p:cNvCxnSpPr/>
          <p:nvPr userDrawn="1"/>
        </p:nvCxnSpPr>
        <p:spPr bwMode="auto">
          <a:xfrm rot="10800000">
            <a:off x="9144000" y="34928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6" name="Straight Connector 25"/>
          <p:cNvCxnSpPr/>
          <p:nvPr userDrawn="1"/>
        </p:nvCxnSpPr>
        <p:spPr bwMode="auto">
          <a:xfrm rot="10800000">
            <a:off x="9144000" y="55629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7" name="Straight Connector 26"/>
          <p:cNvCxnSpPr/>
          <p:nvPr userDrawn="1"/>
        </p:nvCxnSpPr>
        <p:spPr bwMode="auto">
          <a:xfrm rot="10800000">
            <a:off x="-295253" y="46718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8" name="Straight Connector 27"/>
          <p:cNvCxnSpPr/>
          <p:nvPr userDrawn="1"/>
        </p:nvCxnSpPr>
        <p:spPr bwMode="auto">
          <a:xfrm rot="10800000">
            <a:off x="-295253" y="140525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9" name="Straight Connector 28"/>
          <p:cNvCxnSpPr/>
          <p:nvPr userDrawn="1"/>
        </p:nvCxnSpPr>
        <p:spPr bwMode="auto">
          <a:xfrm rot="10800000">
            <a:off x="-295253" y="34928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30" name="Straight Connector 29"/>
          <p:cNvCxnSpPr/>
          <p:nvPr userDrawn="1"/>
        </p:nvCxnSpPr>
        <p:spPr bwMode="auto">
          <a:xfrm rot="10800000">
            <a:off x="-295253" y="5562918"/>
            <a:ext cx="285728" cy="0"/>
          </a:xfrm>
          <a:prstGeom prst="line">
            <a:avLst/>
          </a:prstGeom>
          <a:noFill/>
          <a:ln w="9525" cap="flat" cmpd="sng" algn="ctr">
            <a:solidFill>
              <a:srgbClr val="808080"/>
            </a:solidFill>
            <a:prstDash val="solid"/>
            <a:round/>
            <a:headEnd type="none" w="med" len="med"/>
            <a:tailEnd type="none" w="med" len="med"/>
          </a:ln>
          <a:effectLst/>
        </p:spPr>
      </p:cxnSp>
      <p:sp>
        <p:nvSpPr>
          <p:cNvPr id="2" name="TextBox 1"/>
          <p:cNvSpPr txBox="1"/>
          <p:nvPr userDrawn="1"/>
        </p:nvSpPr>
        <p:spPr>
          <a:xfrm>
            <a:off x="-1428594" y="144019"/>
            <a:ext cx="1298753" cy="323165"/>
          </a:xfrm>
          <a:prstGeom prst="rect">
            <a:avLst/>
          </a:prstGeom>
          <a:noFill/>
        </p:spPr>
        <p:txBody>
          <a:bodyPr wrap="none" rtlCol="0">
            <a:spAutoFit/>
          </a:bodyPr>
          <a:lstStyle/>
          <a:p>
            <a:pPr algn="just">
              <a:buNone/>
            </a:pPr>
            <a:r>
              <a:rPr lang="sv-SE" sz="1400" dirty="0" smtClean="0"/>
              <a:t>Förstablad lila</a:t>
            </a:r>
            <a:endParaRPr lang="sv-SE"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bildsida">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D967E674-1D95-4DD2-B754-300F6F965683}" type="slidenum">
              <a:rPr lang="sv-SE"/>
              <a:pPr/>
              <a:t>‹#›</a:t>
            </a:fld>
            <a:endParaRPr lang="sv-SE"/>
          </a:p>
        </p:txBody>
      </p:sp>
      <p:sp>
        <p:nvSpPr>
          <p:cNvPr id="5" name="Rectangle 2"/>
          <p:cNvSpPr>
            <a:spLocks noGrp="1" noChangeArrowheads="1"/>
          </p:cNvSpPr>
          <p:nvPr>
            <p:ph type="title" hasCustomPrompt="1"/>
          </p:nvPr>
        </p:nvSpPr>
        <p:spPr bwMode="auto">
          <a:xfrm>
            <a:off x="238095" y="450836"/>
            <a:ext cx="7229505" cy="7635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rgbClr val="666E14"/>
                </a:solidFill>
              </a:defRPr>
            </a:lvl1pPr>
          </a:lstStyle>
          <a:p>
            <a:pPr lvl="0"/>
            <a:r>
              <a:rPr lang="sv-SE" dirty="0" smtClean="0"/>
              <a:t>Klicka här för att lägga till rubrik</a:t>
            </a:r>
          </a:p>
        </p:txBody>
      </p:sp>
      <p:sp>
        <p:nvSpPr>
          <p:cNvPr id="28" name="Picture Placeholder 27"/>
          <p:cNvSpPr>
            <a:spLocks noGrp="1"/>
          </p:cNvSpPr>
          <p:nvPr>
            <p:ph type="pic" sz="quarter" idx="11"/>
          </p:nvPr>
        </p:nvSpPr>
        <p:spPr>
          <a:xfrm>
            <a:off x="5500694" y="1412875"/>
            <a:ext cx="3286119" cy="4157663"/>
          </a:xfrm>
        </p:spPr>
        <p:txBody>
          <a:bodyPr/>
          <a:lstStyle>
            <a:lvl1pPr marL="0" indent="0">
              <a:buNone/>
              <a:defRPr/>
            </a:lvl1pPr>
          </a:lstStyle>
          <a:p>
            <a:endParaRPr lang="en-US" dirty="0"/>
          </a:p>
        </p:txBody>
      </p:sp>
      <p:sp>
        <p:nvSpPr>
          <p:cNvPr id="30" name="Text Placeholder 29"/>
          <p:cNvSpPr>
            <a:spLocks noGrp="1"/>
          </p:cNvSpPr>
          <p:nvPr>
            <p:ph type="body" sz="quarter" idx="12" hasCustomPrompt="1"/>
          </p:nvPr>
        </p:nvSpPr>
        <p:spPr>
          <a:xfrm>
            <a:off x="349250" y="1403822"/>
            <a:ext cx="4865688" cy="4157663"/>
          </a:xfrm>
        </p:spPr>
        <p:txBody>
          <a:bodyPr/>
          <a:lstStyle>
            <a:lvl1pPr>
              <a:lnSpc>
                <a:spcPts val="2200"/>
              </a:lnSpc>
              <a:defRPr/>
            </a:lvl1pPr>
            <a:lvl2pPr marL="144462" marR="0" indent="0" algn="l" defTabSz="914400" rtl="0" eaLnBrk="1" fontAlgn="base" latinLnBrk="0" hangingPunct="1">
              <a:lnSpc>
                <a:spcPts val="2200"/>
              </a:lnSpc>
              <a:spcBef>
                <a:spcPct val="0"/>
              </a:spcBef>
              <a:spcAft>
                <a:spcPct val="40000"/>
              </a:spcAft>
              <a:buClrTx/>
              <a:buSzTx/>
              <a:buFont typeface="Arial" charset="0"/>
              <a:buNone/>
              <a:tabLst/>
              <a:defRPr/>
            </a:lvl2pPr>
          </a:lstStyle>
          <a:p>
            <a:pPr lvl="0"/>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lägga</a:t>
            </a:r>
            <a:r>
              <a:rPr lang="en-US" dirty="0" smtClean="0"/>
              <a:t> till text</a:t>
            </a:r>
          </a:p>
          <a:p>
            <a:pPr marL="355600" marR="0" lvl="1" indent="-211138" algn="l" defTabSz="914400" rtl="0" eaLnBrk="1" fontAlgn="base" latinLnBrk="0" hangingPunct="1">
              <a:lnSpc>
                <a:spcPts val="2200"/>
              </a:lnSpc>
              <a:spcBef>
                <a:spcPct val="0"/>
              </a:spcBef>
              <a:spcAft>
                <a:spcPct val="40000"/>
              </a:spcAft>
              <a:buClrTx/>
              <a:buSzTx/>
              <a:buFont typeface="Arial" charset="0"/>
              <a:buChar char="–"/>
              <a:tabLst/>
              <a:defRPr/>
            </a:pPr>
            <a:r>
              <a:rPr lang="en-US" dirty="0" err="1" smtClean="0"/>
              <a:t>Nivå</a:t>
            </a:r>
            <a:r>
              <a:rPr lang="en-US" dirty="0" smtClean="0"/>
              <a:t> </a:t>
            </a:r>
            <a:r>
              <a:rPr lang="en-US" dirty="0" err="1" smtClean="0"/>
              <a:t>två</a:t>
            </a:r>
            <a:endParaRPr lang="en-US" dirty="0" smtClean="0"/>
          </a:p>
        </p:txBody>
      </p:sp>
      <p:sp>
        <p:nvSpPr>
          <p:cNvPr id="6" name="TextBox 5"/>
          <p:cNvSpPr txBox="1"/>
          <p:nvPr userDrawn="1"/>
        </p:nvSpPr>
        <p:spPr>
          <a:xfrm>
            <a:off x="-1407815" y="144018"/>
            <a:ext cx="1323760" cy="323165"/>
          </a:xfrm>
          <a:prstGeom prst="rect">
            <a:avLst/>
          </a:prstGeom>
          <a:noFill/>
        </p:spPr>
        <p:txBody>
          <a:bodyPr wrap="none" rtlCol="0">
            <a:spAutoFit/>
          </a:bodyPr>
          <a:lstStyle/>
          <a:p>
            <a:pPr algn="r">
              <a:buNone/>
            </a:pPr>
            <a:r>
              <a:rPr lang="sv-SE" sz="1400" dirty="0" smtClean="0"/>
              <a:t>Text + bildsida</a:t>
            </a:r>
            <a:endParaRPr lang="sv-SE"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sid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5740D94-8BB1-4741-8852-6517306EA45C}" type="slidenum">
              <a:rPr lang="sv-SE" smtClean="0"/>
              <a:pPr/>
              <a:t>‹#›</a:t>
            </a:fld>
            <a:endParaRPr lang="sv-SE"/>
          </a:p>
        </p:txBody>
      </p:sp>
      <p:sp>
        <p:nvSpPr>
          <p:cNvPr id="4" name="Rectangle 2"/>
          <p:cNvSpPr>
            <a:spLocks noGrp="1" noChangeArrowheads="1"/>
          </p:cNvSpPr>
          <p:nvPr>
            <p:ph type="title" hasCustomPrompt="1"/>
          </p:nvPr>
        </p:nvSpPr>
        <p:spPr bwMode="auto">
          <a:xfrm>
            <a:off x="238095" y="450836"/>
            <a:ext cx="7229505" cy="7635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rgbClr val="666E14"/>
                </a:solidFill>
              </a:defRPr>
            </a:lvl1pPr>
          </a:lstStyle>
          <a:p>
            <a:pPr lvl="0"/>
            <a:r>
              <a:rPr lang="sv-SE" dirty="0" smtClean="0"/>
              <a:t>Klicka här för att lägga till rubrik</a:t>
            </a:r>
          </a:p>
        </p:txBody>
      </p:sp>
      <p:sp>
        <p:nvSpPr>
          <p:cNvPr id="6" name="Picture Placeholder 5"/>
          <p:cNvSpPr>
            <a:spLocks noGrp="1"/>
          </p:cNvSpPr>
          <p:nvPr>
            <p:ph type="pic" sz="quarter" idx="11"/>
          </p:nvPr>
        </p:nvSpPr>
        <p:spPr>
          <a:xfrm>
            <a:off x="349250" y="1412875"/>
            <a:ext cx="8437563" cy="4157663"/>
          </a:xfrm>
        </p:spPr>
        <p:txBody>
          <a:bodyPr/>
          <a:lstStyle/>
          <a:p>
            <a:endParaRPr lang="en-US" dirty="0"/>
          </a:p>
        </p:txBody>
      </p:sp>
      <p:sp>
        <p:nvSpPr>
          <p:cNvPr id="5" name="TextBox 4"/>
          <p:cNvSpPr txBox="1"/>
          <p:nvPr userDrawn="1"/>
        </p:nvSpPr>
        <p:spPr>
          <a:xfrm>
            <a:off x="-897098" y="144018"/>
            <a:ext cx="813043" cy="306302"/>
          </a:xfrm>
          <a:prstGeom prst="rect">
            <a:avLst/>
          </a:prstGeom>
          <a:noFill/>
        </p:spPr>
        <p:txBody>
          <a:bodyPr wrap="none" rtlCol="0">
            <a:spAutoFit/>
          </a:bodyPr>
          <a:lstStyle/>
          <a:p>
            <a:pPr algn="r">
              <a:buNone/>
            </a:pPr>
            <a:r>
              <a:rPr lang="sv-SE" sz="1400" dirty="0" smtClean="0"/>
              <a:t>Bildsida</a:t>
            </a:r>
            <a:endParaRPr lang="sv-SE"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sida 2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45740D94-8BB1-4741-8852-6517306EA45C}" type="slidenum">
              <a:rPr lang="sv-SE" smtClean="0"/>
              <a:pPr/>
              <a:t>‹#›</a:t>
            </a:fld>
            <a:endParaRPr lang="sv-SE"/>
          </a:p>
        </p:txBody>
      </p:sp>
      <p:sp>
        <p:nvSpPr>
          <p:cNvPr id="4" name="TextBox 3"/>
          <p:cNvSpPr txBox="1"/>
          <p:nvPr userDrawn="1"/>
        </p:nvSpPr>
        <p:spPr>
          <a:xfrm>
            <a:off x="-1533491" y="144018"/>
            <a:ext cx="1449436" cy="323165"/>
          </a:xfrm>
          <a:prstGeom prst="rect">
            <a:avLst/>
          </a:prstGeom>
          <a:noFill/>
        </p:spPr>
        <p:txBody>
          <a:bodyPr wrap="none" rtlCol="0">
            <a:spAutoFit/>
          </a:bodyPr>
          <a:lstStyle/>
          <a:p>
            <a:pPr algn="r">
              <a:buNone/>
            </a:pPr>
            <a:r>
              <a:rPr lang="sv-SE" sz="1400" smtClean="0"/>
              <a:t>Bildsida 2 bilder</a:t>
            </a:r>
            <a:endParaRPr lang="sv-SE" sz="1400" dirty="0"/>
          </a:p>
        </p:txBody>
      </p:sp>
      <p:sp>
        <p:nvSpPr>
          <p:cNvPr id="6" name="Picture Placeholder 5"/>
          <p:cNvSpPr>
            <a:spLocks noGrp="1"/>
          </p:cNvSpPr>
          <p:nvPr>
            <p:ph type="pic" sz="quarter" idx="11"/>
          </p:nvPr>
        </p:nvSpPr>
        <p:spPr>
          <a:xfrm>
            <a:off x="349250" y="1412875"/>
            <a:ext cx="4222750" cy="4157663"/>
          </a:xfrm>
        </p:spPr>
        <p:txBody>
          <a:bodyPr/>
          <a:lstStyle>
            <a:lvl1pPr marL="0" indent="0">
              <a:buFontTx/>
              <a:buNone/>
              <a:defRPr/>
            </a:lvl1pPr>
          </a:lstStyle>
          <a:p>
            <a:endParaRPr lang="en-GB"/>
          </a:p>
        </p:txBody>
      </p:sp>
      <p:sp>
        <p:nvSpPr>
          <p:cNvPr id="8" name="Picture Placeholder 7"/>
          <p:cNvSpPr>
            <a:spLocks noGrp="1"/>
          </p:cNvSpPr>
          <p:nvPr>
            <p:ph type="pic" sz="quarter" idx="12"/>
          </p:nvPr>
        </p:nvSpPr>
        <p:spPr>
          <a:xfrm>
            <a:off x="4716463" y="1412875"/>
            <a:ext cx="4075112" cy="4157663"/>
          </a:xfrm>
        </p:spPr>
        <p:txBody>
          <a:bodyPr/>
          <a:lstStyle>
            <a:lvl1pPr marL="0" indent="0">
              <a:buFontTx/>
              <a:buNone/>
              <a:defRPr/>
            </a:lvl1pPr>
          </a:lstStyle>
          <a:p>
            <a:endParaRPr lang="en-GB"/>
          </a:p>
        </p:txBody>
      </p:sp>
    </p:spTree>
    <p:extLst>
      <p:ext uri="{BB962C8B-B14F-4D97-AF65-F5344CB8AC3E}">
        <p14:creationId xmlns:p14="http://schemas.microsoft.com/office/powerpoint/2010/main" val="337592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grambi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6080945-9273-4793-929F-982BB2F90D4E}" type="slidenum">
              <a:rPr lang="sv-SE"/>
              <a:pPr/>
              <a:t>‹#›</a:t>
            </a:fld>
            <a:endParaRPr lang="sv-SE"/>
          </a:p>
        </p:txBody>
      </p:sp>
      <p:sp>
        <p:nvSpPr>
          <p:cNvPr id="3" name="Title 2"/>
          <p:cNvSpPr>
            <a:spLocks noGrp="1" noChangeArrowheads="1"/>
          </p:cNvSpPr>
          <p:nvPr>
            <p:ph type="title" hasCustomPrompt="1"/>
          </p:nvPr>
        </p:nvSpPr>
        <p:spPr bwMode="auto">
          <a:xfrm>
            <a:off x="238095" y="450836"/>
            <a:ext cx="7229505" cy="7635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rgbClr val="666E14"/>
                </a:solidFill>
              </a:defRPr>
            </a:lvl1pPr>
          </a:lstStyle>
          <a:p>
            <a:pPr lvl="0"/>
            <a:r>
              <a:rPr lang="sv-SE" dirty="0" smtClean="0"/>
              <a:t>Klicka här för att lägga till rubrik</a:t>
            </a:r>
          </a:p>
        </p:txBody>
      </p:sp>
      <p:sp>
        <p:nvSpPr>
          <p:cNvPr id="5" name="Chart Placeholder 4"/>
          <p:cNvSpPr>
            <a:spLocks noGrp="1"/>
          </p:cNvSpPr>
          <p:nvPr>
            <p:ph type="chart" sz="quarter" idx="11"/>
          </p:nvPr>
        </p:nvSpPr>
        <p:spPr>
          <a:xfrm>
            <a:off x="1500166" y="1719250"/>
            <a:ext cx="5967434" cy="3571888"/>
          </a:xfrm>
        </p:spPr>
        <p:txBody>
          <a:bodyPr/>
          <a:lstStyle>
            <a:lvl1pPr marL="0" indent="0">
              <a:buNone/>
              <a:defRPr/>
            </a:lvl1pPr>
          </a:lstStyle>
          <a:p>
            <a:endParaRPr lang="en-US" dirty="0"/>
          </a:p>
        </p:txBody>
      </p:sp>
      <p:sp>
        <p:nvSpPr>
          <p:cNvPr id="6" name="TextBox 5"/>
          <p:cNvSpPr txBox="1"/>
          <p:nvPr userDrawn="1"/>
        </p:nvSpPr>
        <p:spPr>
          <a:xfrm>
            <a:off x="-1224111" y="144018"/>
            <a:ext cx="1140056" cy="306302"/>
          </a:xfrm>
          <a:prstGeom prst="rect">
            <a:avLst/>
          </a:prstGeom>
          <a:noFill/>
        </p:spPr>
        <p:txBody>
          <a:bodyPr wrap="none" rtlCol="0">
            <a:spAutoFit/>
          </a:bodyPr>
          <a:lstStyle/>
          <a:p>
            <a:pPr algn="r">
              <a:buNone/>
            </a:pPr>
            <a:r>
              <a:rPr lang="sv-SE" sz="1400" dirty="0" smtClean="0"/>
              <a:t>Diagrambild</a:t>
            </a:r>
            <a:endParaRPr lang="sv-SE"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ganisationsschema">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357188" y="6402388"/>
            <a:ext cx="407987" cy="122237"/>
          </a:xfrm>
        </p:spPr>
        <p:txBody>
          <a:bodyPr/>
          <a:lstStyle>
            <a:lvl1pPr>
              <a:defRPr/>
            </a:lvl1pPr>
          </a:lstStyle>
          <a:p>
            <a:fld id="{3155567E-C611-478C-AD0A-1D6878BB8328}" type="slidenum">
              <a:rPr lang="sv-SE"/>
              <a:pPr/>
              <a:t>‹#›</a:t>
            </a:fld>
            <a:endParaRPr lang="sv-SE"/>
          </a:p>
        </p:txBody>
      </p:sp>
      <p:sp>
        <p:nvSpPr>
          <p:cNvPr id="6" name="Rectangle 2"/>
          <p:cNvSpPr>
            <a:spLocks noGrp="1" noChangeArrowheads="1"/>
          </p:cNvSpPr>
          <p:nvPr>
            <p:ph type="title" hasCustomPrompt="1"/>
          </p:nvPr>
        </p:nvSpPr>
        <p:spPr bwMode="auto">
          <a:xfrm>
            <a:off x="238095" y="450836"/>
            <a:ext cx="7229505" cy="7635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rgbClr val="666E14"/>
                </a:solidFill>
              </a:defRPr>
            </a:lvl1pPr>
          </a:lstStyle>
          <a:p>
            <a:pPr lvl="0"/>
            <a:r>
              <a:rPr lang="sv-SE" dirty="0" smtClean="0"/>
              <a:t>Klicka här för att lägga till rubrik</a:t>
            </a:r>
          </a:p>
        </p:txBody>
      </p:sp>
      <p:sp>
        <p:nvSpPr>
          <p:cNvPr id="9" name="SmartArt Placeholder 6"/>
          <p:cNvSpPr>
            <a:spLocks noGrp="1"/>
          </p:cNvSpPr>
          <p:nvPr>
            <p:ph type="dgm" sz="quarter" idx="12"/>
          </p:nvPr>
        </p:nvSpPr>
        <p:spPr>
          <a:xfrm>
            <a:off x="1500188" y="1714500"/>
            <a:ext cx="5967412" cy="3571875"/>
          </a:xfrm>
        </p:spPr>
        <p:txBody>
          <a:bodyPr/>
          <a:lstStyle>
            <a:lvl1pPr marL="0" indent="0">
              <a:buNone/>
              <a:defRPr/>
            </a:lvl1pPr>
          </a:lstStyle>
          <a:p>
            <a:endParaRPr lang="en-US" dirty="0"/>
          </a:p>
        </p:txBody>
      </p:sp>
      <p:sp>
        <p:nvSpPr>
          <p:cNvPr id="7" name="TextBox 6"/>
          <p:cNvSpPr txBox="1"/>
          <p:nvPr userDrawn="1"/>
        </p:nvSpPr>
        <p:spPr>
          <a:xfrm>
            <a:off x="-1999964" y="144018"/>
            <a:ext cx="1915909" cy="306302"/>
          </a:xfrm>
          <a:prstGeom prst="rect">
            <a:avLst/>
          </a:prstGeom>
          <a:noFill/>
        </p:spPr>
        <p:txBody>
          <a:bodyPr wrap="none" rtlCol="0">
            <a:spAutoFit/>
          </a:bodyPr>
          <a:lstStyle/>
          <a:p>
            <a:pPr algn="r">
              <a:buNone/>
            </a:pPr>
            <a:r>
              <a:rPr lang="sv-SE" sz="1400" dirty="0" smtClean="0"/>
              <a:t>Organisationsschema</a:t>
            </a:r>
            <a:endParaRPr lang="sv-SE"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Avsnittsblad lila">
    <p:bg>
      <p:bgPr>
        <a:solidFill>
          <a:srgbClr val="4B007D"/>
        </a:solidFill>
        <a:effectLst/>
      </p:bgPr>
    </p:bg>
    <p:spTree>
      <p:nvGrpSpPr>
        <p:cNvPr id="1" name=""/>
        <p:cNvGrpSpPr/>
        <p:nvPr/>
      </p:nvGrpSpPr>
      <p:grpSpPr>
        <a:xfrm>
          <a:off x="0" y="0"/>
          <a:ext cx="0" cy="0"/>
          <a:chOff x="0" y="0"/>
          <a:chExt cx="0" cy="0"/>
        </a:xfrm>
      </p:grpSpPr>
      <p:sp>
        <p:nvSpPr>
          <p:cNvPr id="3088" name="Rectangle 16"/>
          <p:cNvSpPr>
            <a:spLocks noChangeArrowheads="1"/>
          </p:cNvSpPr>
          <p:nvPr/>
        </p:nvSpPr>
        <p:spPr bwMode="auto">
          <a:xfrm>
            <a:off x="0" y="5949950"/>
            <a:ext cx="9144000" cy="908050"/>
          </a:xfrm>
          <a:prstGeom prst="rect">
            <a:avLst/>
          </a:prstGeom>
          <a:solidFill>
            <a:schemeClr val="bg1"/>
          </a:solidFill>
          <a:ln w="9525">
            <a:noFill/>
            <a:miter lim="800000"/>
            <a:headEnd/>
            <a:tailEnd/>
          </a:ln>
          <a:effectLst/>
        </p:spPr>
        <p:txBody>
          <a:bodyPr wrap="none" lIns="90000" tIns="46800" rIns="90000" bIns="46800" anchor="ctr"/>
          <a:lstStyle/>
          <a:p>
            <a:endParaRPr lang="en-US"/>
          </a:p>
        </p:txBody>
      </p:sp>
      <p:sp>
        <p:nvSpPr>
          <p:cNvPr id="3079" name="Rectangle 7"/>
          <p:cNvSpPr>
            <a:spLocks noGrp="1" noChangeArrowheads="1"/>
          </p:cNvSpPr>
          <p:nvPr>
            <p:ph type="ctrTitle" hasCustomPrompt="1"/>
          </p:nvPr>
        </p:nvSpPr>
        <p:spPr>
          <a:xfrm>
            <a:off x="350838" y="2447925"/>
            <a:ext cx="7772400" cy="1470025"/>
          </a:xfrm>
        </p:spPr>
        <p:txBody>
          <a:bodyPr/>
          <a:lstStyle>
            <a:lvl1pPr>
              <a:lnSpc>
                <a:spcPct val="83000"/>
              </a:lnSpc>
              <a:defRPr sz="3500">
                <a:solidFill>
                  <a:schemeClr val="bg1"/>
                </a:solidFill>
              </a:defRPr>
            </a:lvl1pPr>
          </a:lstStyle>
          <a:p>
            <a:r>
              <a:rPr lang="sv-SE" dirty="0" smtClean="0"/>
              <a:t>Klicka här för att lägga till rubrik</a:t>
            </a:r>
            <a:endParaRPr lang="sv-SE" dirty="0"/>
          </a:p>
        </p:txBody>
      </p:sp>
      <p:sp>
        <p:nvSpPr>
          <p:cNvPr id="3095" name="Rectangle 23"/>
          <p:cNvSpPr>
            <a:spLocks noChangeArrowheads="1"/>
          </p:cNvSpPr>
          <p:nvPr/>
        </p:nvSpPr>
        <p:spPr bwMode="auto">
          <a:xfrm>
            <a:off x="8786813" y="0"/>
            <a:ext cx="357187" cy="6858000"/>
          </a:xfrm>
          <a:prstGeom prst="rect">
            <a:avLst/>
          </a:prstGeom>
          <a:solidFill>
            <a:schemeClr val="bg1"/>
          </a:solidFill>
          <a:ln w="9525">
            <a:noFill/>
            <a:miter lim="800000"/>
            <a:headEnd/>
            <a:tailEnd/>
          </a:ln>
          <a:effectLst/>
        </p:spPr>
        <p:txBody>
          <a:bodyPr wrap="none" lIns="90000" tIns="46800" rIns="90000" bIns="46800" anchor="ctr"/>
          <a:lstStyle/>
          <a:p>
            <a:endParaRPr lang="en-US"/>
          </a:p>
        </p:txBody>
      </p:sp>
      <p:pic>
        <p:nvPicPr>
          <p:cNvPr id="3096" name="Picture 24" descr="Logga_RGB"/>
          <p:cNvPicPr>
            <a:picLocks noChangeAspect="1" noChangeArrowheads="1"/>
          </p:cNvPicPr>
          <p:nvPr/>
        </p:nvPicPr>
        <p:blipFill>
          <a:blip r:embed="rId2" cstate="print"/>
          <a:srcRect/>
          <a:stretch>
            <a:fillRect/>
          </a:stretch>
        </p:blipFill>
        <p:spPr bwMode="auto">
          <a:xfrm>
            <a:off x="7466013" y="6310313"/>
            <a:ext cx="1320800" cy="214312"/>
          </a:xfrm>
          <a:prstGeom prst="rect">
            <a:avLst/>
          </a:prstGeom>
          <a:noFill/>
        </p:spPr>
      </p:pic>
      <p:sp>
        <p:nvSpPr>
          <p:cNvPr id="3093" name="Rectangle 21"/>
          <p:cNvSpPr>
            <a:spLocks noGrp="1" noChangeArrowheads="1"/>
          </p:cNvSpPr>
          <p:nvPr>
            <p:ph type="sldNum" sz="quarter" idx="4"/>
          </p:nvPr>
        </p:nvSpPr>
        <p:spPr/>
        <p:txBody>
          <a:bodyPr/>
          <a:lstStyle>
            <a:lvl1pPr>
              <a:defRPr/>
            </a:lvl1pPr>
          </a:lstStyle>
          <a:p>
            <a:fld id="{39B00073-3CB4-47AE-8812-F888CF989EAF}" type="slidenum">
              <a:rPr lang="sv-SE"/>
              <a:pPr/>
              <a:t>‹#›</a:t>
            </a:fld>
            <a:endParaRPr lang="sv-SE"/>
          </a:p>
        </p:txBody>
      </p:sp>
      <p:cxnSp>
        <p:nvCxnSpPr>
          <p:cNvPr id="7" name="Straight Connector 6"/>
          <p:cNvCxnSpPr/>
          <p:nvPr userDrawn="1"/>
        </p:nvCxnSpPr>
        <p:spPr bwMode="auto">
          <a:xfrm rot="5400000">
            <a:off x="19686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8" name="Straight Connector 7"/>
          <p:cNvCxnSpPr/>
          <p:nvPr userDrawn="1"/>
        </p:nvCxnSpPr>
        <p:spPr bwMode="auto">
          <a:xfrm rot="5400000">
            <a:off x="441961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9" name="Straight Connector 8"/>
          <p:cNvCxnSpPr/>
          <p:nvPr userDrawn="1"/>
        </p:nvCxnSpPr>
        <p:spPr bwMode="auto">
          <a:xfrm rot="5400000">
            <a:off x="731521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0" name="Straight Connector 9"/>
          <p:cNvCxnSpPr/>
          <p:nvPr userDrawn="1"/>
        </p:nvCxnSpPr>
        <p:spPr bwMode="auto">
          <a:xfrm rot="5400000">
            <a:off x="8634424"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1" name="Straight Connector 10"/>
          <p:cNvCxnSpPr/>
          <p:nvPr userDrawn="1"/>
        </p:nvCxnSpPr>
        <p:spPr bwMode="auto">
          <a:xfrm rot="5400000">
            <a:off x="19686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2" name="Straight Connector 11"/>
          <p:cNvCxnSpPr/>
          <p:nvPr userDrawn="1"/>
        </p:nvCxnSpPr>
        <p:spPr bwMode="auto">
          <a:xfrm rot="5400000">
            <a:off x="441961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3" name="Straight Connector 12"/>
          <p:cNvCxnSpPr/>
          <p:nvPr userDrawn="1"/>
        </p:nvCxnSpPr>
        <p:spPr bwMode="auto">
          <a:xfrm rot="5400000">
            <a:off x="731521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4" name="Straight Connector 13"/>
          <p:cNvCxnSpPr/>
          <p:nvPr userDrawn="1"/>
        </p:nvCxnSpPr>
        <p:spPr bwMode="auto">
          <a:xfrm rot="5400000">
            <a:off x="8634424"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5" name="Straight Connector 14"/>
          <p:cNvCxnSpPr/>
          <p:nvPr userDrawn="1"/>
        </p:nvCxnSpPr>
        <p:spPr bwMode="auto">
          <a:xfrm rot="10800000">
            <a:off x="9144000" y="46718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6" name="Straight Connector 15"/>
          <p:cNvCxnSpPr/>
          <p:nvPr userDrawn="1"/>
        </p:nvCxnSpPr>
        <p:spPr bwMode="auto">
          <a:xfrm rot="10800000">
            <a:off x="9144000" y="140525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7" name="Straight Connector 16"/>
          <p:cNvCxnSpPr/>
          <p:nvPr userDrawn="1"/>
        </p:nvCxnSpPr>
        <p:spPr bwMode="auto">
          <a:xfrm rot="10800000">
            <a:off x="9144000" y="34928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8" name="Straight Connector 17"/>
          <p:cNvCxnSpPr/>
          <p:nvPr userDrawn="1"/>
        </p:nvCxnSpPr>
        <p:spPr bwMode="auto">
          <a:xfrm rot="10800000">
            <a:off x="9144000" y="55629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9" name="Straight Connector 18"/>
          <p:cNvCxnSpPr/>
          <p:nvPr userDrawn="1"/>
        </p:nvCxnSpPr>
        <p:spPr bwMode="auto">
          <a:xfrm rot="10800000">
            <a:off x="-295253" y="46718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0" name="Straight Connector 19"/>
          <p:cNvCxnSpPr/>
          <p:nvPr userDrawn="1"/>
        </p:nvCxnSpPr>
        <p:spPr bwMode="auto">
          <a:xfrm rot="10800000">
            <a:off x="-295253" y="140525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1" name="Straight Connector 20"/>
          <p:cNvCxnSpPr/>
          <p:nvPr userDrawn="1"/>
        </p:nvCxnSpPr>
        <p:spPr bwMode="auto">
          <a:xfrm rot="10800000">
            <a:off x="-295253" y="34928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2" name="Straight Connector 21"/>
          <p:cNvCxnSpPr/>
          <p:nvPr userDrawn="1"/>
        </p:nvCxnSpPr>
        <p:spPr bwMode="auto">
          <a:xfrm rot="10800000">
            <a:off x="-295253" y="5562918"/>
            <a:ext cx="285728" cy="0"/>
          </a:xfrm>
          <a:prstGeom prst="line">
            <a:avLst/>
          </a:prstGeom>
          <a:noFill/>
          <a:ln w="9525" cap="flat" cmpd="sng" algn="ctr">
            <a:solidFill>
              <a:srgbClr val="808080"/>
            </a:solidFill>
            <a:prstDash val="solid"/>
            <a:round/>
            <a:headEnd type="none" w="med" len="med"/>
            <a:tailEnd type="none" w="med" len="med"/>
          </a:ln>
          <a:effectLst/>
        </p:spPr>
      </p:cxnSp>
      <p:sp>
        <p:nvSpPr>
          <p:cNvPr id="23" name="TextBox 22"/>
          <p:cNvSpPr txBox="1"/>
          <p:nvPr userDrawn="1"/>
        </p:nvSpPr>
        <p:spPr>
          <a:xfrm>
            <a:off x="-1442055" y="144018"/>
            <a:ext cx="1358000" cy="306302"/>
          </a:xfrm>
          <a:prstGeom prst="rect">
            <a:avLst/>
          </a:prstGeom>
          <a:noFill/>
        </p:spPr>
        <p:txBody>
          <a:bodyPr wrap="none" rtlCol="0">
            <a:spAutoFit/>
          </a:bodyPr>
          <a:lstStyle/>
          <a:p>
            <a:pPr algn="r">
              <a:buNone/>
            </a:pPr>
            <a:r>
              <a:rPr lang="sv-SE" sz="1400" dirty="0" smtClean="0"/>
              <a:t>Avsnittsbild lila</a:t>
            </a:r>
            <a:endParaRPr lang="sv-SE"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nittsblad röd">
    <p:bg>
      <p:bgPr>
        <a:solidFill>
          <a:srgbClr val="FF0000"/>
        </a:solidFill>
        <a:effectLst/>
      </p:bgPr>
    </p:bg>
    <p:spTree>
      <p:nvGrpSpPr>
        <p:cNvPr id="1" name=""/>
        <p:cNvGrpSpPr/>
        <p:nvPr/>
      </p:nvGrpSpPr>
      <p:grpSpPr>
        <a:xfrm>
          <a:off x="0" y="0"/>
          <a:ext cx="0" cy="0"/>
          <a:chOff x="0" y="0"/>
          <a:chExt cx="0" cy="0"/>
        </a:xfrm>
      </p:grpSpPr>
      <p:sp>
        <p:nvSpPr>
          <p:cNvPr id="3088" name="Rectangle 16"/>
          <p:cNvSpPr>
            <a:spLocks noChangeArrowheads="1"/>
          </p:cNvSpPr>
          <p:nvPr/>
        </p:nvSpPr>
        <p:spPr bwMode="auto">
          <a:xfrm>
            <a:off x="0" y="5949950"/>
            <a:ext cx="9144000" cy="908050"/>
          </a:xfrm>
          <a:prstGeom prst="rect">
            <a:avLst/>
          </a:prstGeom>
          <a:solidFill>
            <a:schemeClr val="bg1"/>
          </a:solidFill>
          <a:ln w="9525">
            <a:noFill/>
            <a:miter lim="800000"/>
            <a:headEnd/>
            <a:tailEnd/>
          </a:ln>
          <a:effectLst/>
        </p:spPr>
        <p:txBody>
          <a:bodyPr wrap="none" lIns="90000" tIns="46800" rIns="90000" bIns="46800" anchor="ctr"/>
          <a:lstStyle/>
          <a:p>
            <a:endParaRPr lang="en-US"/>
          </a:p>
        </p:txBody>
      </p:sp>
      <p:sp>
        <p:nvSpPr>
          <p:cNvPr id="3079" name="Rectangle 7"/>
          <p:cNvSpPr>
            <a:spLocks noGrp="1" noChangeArrowheads="1"/>
          </p:cNvSpPr>
          <p:nvPr>
            <p:ph type="ctrTitle" hasCustomPrompt="1"/>
          </p:nvPr>
        </p:nvSpPr>
        <p:spPr>
          <a:xfrm>
            <a:off x="350838" y="2447925"/>
            <a:ext cx="7772400" cy="1470025"/>
          </a:xfrm>
        </p:spPr>
        <p:txBody>
          <a:bodyPr/>
          <a:lstStyle>
            <a:lvl1pPr>
              <a:lnSpc>
                <a:spcPct val="83000"/>
              </a:lnSpc>
              <a:defRPr sz="3500">
                <a:solidFill>
                  <a:schemeClr val="bg1"/>
                </a:solidFill>
              </a:defRPr>
            </a:lvl1pPr>
          </a:lstStyle>
          <a:p>
            <a:r>
              <a:rPr lang="sv-SE" dirty="0" smtClean="0"/>
              <a:t>Klicka här för att lägga till rubrik</a:t>
            </a:r>
            <a:endParaRPr lang="sv-SE" dirty="0"/>
          </a:p>
        </p:txBody>
      </p:sp>
      <p:sp>
        <p:nvSpPr>
          <p:cNvPr id="3095" name="Rectangle 23"/>
          <p:cNvSpPr>
            <a:spLocks noChangeArrowheads="1"/>
          </p:cNvSpPr>
          <p:nvPr/>
        </p:nvSpPr>
        <p:spPr bwMode="auto">
          <a:xfrm>
            <a:off x="8786813" y="0"/>
            <a:ext cx="357187" cy="6858000"/>
          </a:xfrm>
          <a:prstGeom prst="rect">
            <a:avLst/>
          </a:prstGeom>
          <a:solidFill>
            <a:schemeClr val="bg1"/>
          </a:solidFill>
          <a:ln w="9525">
            <a:noFill/>
            <a:miter lim="800000"/>
            <a:headEnd/>
            <a:tailEnd/>
          </a:ln>
          <a:effectLst/>
        </p:spPr>
        <p:txBody>
          <a:bodyPr wrap="none" lIns="90000" tIns="46800" rIns="90000" bIns="46800" anchor="ctr"/>
          <a:lstStyle/>
          <a:p>
            <a:endParaRPr lang="en-US"/>
          </a:p>
        </p:txBody>
      </p:sp>
      <p:pic>
        <p:nvPicPr>
          <p:cNvPr id="3096" name="Picture 24" descr="Logga_RGB"/>
          <p:cNvPicPr>
            <a:picLocks noChangeAspect="1" noChangeArrowheads="1"/>
          </p:cNvPicPr>
          <p:nvPr/>
        </p:nvPicPr>
        <p:blipFill>
          <a:blip r:embed="rId2" cstate="print"/>
          <a:srcRect/>
          <a:stretch>
            <a:fillRect/>
          </a:stretch>
        </p:blipFill>
        <p:spPr bwMode="auto">
          <a:xfrm>
            <a:off x="7466013" y="6310313"/>
            <a:ext cx="1320800" cy="214312"/>
          </a:xfrm>
          <a:prstGeom prst="rect">
            <a:avLst/>
          </a:prstGeom>
          <a:noFill/>
        </p:spPr>
      </p:pic>
      <p:sp>
        <p:nvSpPr>
          <p:cNvPr id="3093" name="Rectangle 21"/>
          <p:cNvSpPr>
            <a:spLocks noGrp="1" noChangeArrowheads="1"/>
          </p:cNvSpPr>
          <p:nvPr>
            <p:ph type="sldNum" sz="quarter" idx="4"/>
          </p:nvPr>
        </p:nvSpPr>
        <p:spPr/>
        <p:txBody>
          <a:bodyPr/>
          <a:lstStyle>
            <a:lvl1pPr>
              <a:defRPr/>
            </a:lvl1pPr>
          </a:lstStyle>
          <a:p>
            <a:fld id="{39B00073-3CB4-47AE-8812-F888CF989EAF}" type="slidenum">
              <a:rPr lang="sv-SE"/>
              <a:pPr/>
              <a:t>‹#›</a:t>
            </a:fld>
            <a:endParaRPr lang="sv-SE"/>
          </a:p>
        </p:txBody>
      </p:sp>
      <p:cxnSp>
        <p:nvCxnSpPr>
          <p:cNvPr id="7" name="Straight Connector 6"/>
          <p:cNvCxnSpPr/>
          <p:nvPr userDrawn="1"/>
        </p:nvCxnSpPr>
        <p:spPr bwMode="auto">
          <a:xfrm rot="5400000">
            <a:off x="19686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8" name="Straight Connector 7"/>
          <p:cNvCxnSpPr/>
          <p:nvPr userDrawn="1"/>
        </p:nvCxnSpPr>
        <p:spPr bwMode="auto">
          <a:xfrm rot="5400000">
            <a:off x="441961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9" name="Straight Connector 8"/>
          <p:cNvCxnSpPr/>
          <p:nvPr userDrawn="1"/>
        </p:nvCxnSpPr>
        <p:spPr bwMode="auto">
          <a:xfrm rot="5400000">
            <a:off x="731521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0" name="Straight Connector 9"/>
          <p:cNvCxnSpPr/>
          <p:nvPr userDrawn="1"/>
        </p:nvCxnSpPr>
        <p:spPr bwMode="auto">
          <a:xfrm rot="5400000">
            <a:off x="8634424"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1" name="Straight Connector 10"/>
          <p:cNvCxnSpPr/>
          <p:nvPr userDrawn="1"/>
        </p:nvCxnSpPr>
        <p:spPr bwMode="auto">
          <a:xfrm rot="5400000">
            <a:off x="19686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2" name="Straight Connector 11"/>
          <p:cNvCxnSpPr/>
          <p:nvPr userDrawn="1"/>
        </p:nvCxnSpPr>
        <p:spPr bwMode="auto">
          <a:xfrm rot="5400000">
            <a:off x="441961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3" name="Straight Connector 12"/>
          <p:cNvCxnSpPr/>
          <p:nvPr userDrawn="1"/>
        </p:nvCxnSpPr>
        <p:spPr bwMode="auto">
          <a:xfrm rot="5400000">
            <a:off x="731521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4" name="Straight Connector 13"/>
          <p:cNvCxnSpPr/>
          <p:nvPr userDrawn="1"/>
        </p:nvCxnSpPr>
        <p:spPr bwMode="auto">
          <a:xfrm rot="5400000">
            <a:off x="8634424"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5" name="Straight Connector 14"/>
          <p:cNvCxnSpPr/>
          <p:nvPr userDrawn="1"/>
        </p:nvCxnSpPr>
        <p:spPr bwMode="auto">
          <a:xfrm rot="10800000">
            <a:off x="9144000" y="46718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6" name="Straight Connector 15"/>
          <p:cNvCxnSpPr/>
          <p:nvPr userDrawn="1"/>
        </p:nvCxnSpPr>
        <p:spPr bwMode="auto">
          <a:xfrm rot="10800000">
            <a:off x="9144000" y="140525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7" name="Straight Connector 16"/>
          <p:cNvCxnSpPr/>
          <p:nvPr userDrawn="1"/>
        </p:nvCxnSpPr>
        <p:spPr bwMode="auto">
          <a:xfrm rot="10800000">
            <a:off x="9144000" y="34928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8" name="Straight Connector 17"/>
          <p:cNvCxnSpPr/>
          <p:nvPr userDrawn="1"/>
        </p:nvCxnSpPr>
        <p:spPr bwMode="auto">
          <a:xfrm rot="10800000">
            <a:off x="9144000" y="55629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9" name="Straight Connector 18"/>
          <p:cNvCxnSpPr/>
          <p:nvPr userDrawn="1"/>
        </p:nvCxnSpPr>
        <p:spPr bwMode="auto">
          <a:xfrm rot="10800000">
            <a:off x="-295253" y="46718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0" name="Straight Connector 19"/>
          <p:cNvCxnSpPr/>
          <p:nvPr userDrawn="1"/>
        </p:nvCxnSpPr>
        <p:spPr bwMode="auto">
          <a:xfrm rot="10800000">
            <a:off x="-295253" y="140525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1" name="Straight Connector 20"/>
          <p:cNvCxnSpPr/>
          <p:nvPr userDrawn="1"/>
        </p:nvCxnSpPr>
        <p:spPr bwMode="auto">
          <a:xfrm rot="10800000">
            <a:off x="-295253" y="34928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2" name="Straight Connector 21"/>
          <p:cNvCxnSpPr/>
          <p:nvPr userDrawn="1"/>
        </p:nvCxnSpPr>
        <p:spPr bwMode="auto">
          <a:xfrm rot="10800000">
            <a:off x="-295253" y="5562918"/>
            <a:ext cx="285728" cy="0"/>
          </a:xfrm>
          <a:prstGeom prst="line">
            <a:avLst/>
          </a:prstGeom>
          <a:noFill/>
          <a:ln w="9525" cap="flat" cmpd="sng" algn="ctr">
            <a:solidFill>
              <a:srgbClr val="808080"/>
            </a:solidFill>
            <a:prstDash val="solid"/>
            <a:round/>
            <a:headEnd type="none" w="med" len="med"/>
            <a:tailEnd type="none" w="med" len="med"/>
          </a:ln>
          <a:effectLst/>
        </p:spPr>
      </p:cxnSp>
      <p:sp>
        <p:nvSpPr>
          <p:cNvPr id="23" name="TextBox 22"/>
          <p:cNvSpPr txBox="1"/>
          <p:nvPr userDrawn="1"/>
        </p:nvSpPr>
        <p:spPr>
          <a:xfrm>
            <a:off x="-1480528" y="144018"/>
            <a:ext cx="1396473" cy="306302"/>
          </a:xfrm>
          <a:prstGeom prst="rect">
            <a:avLst/>
          </a:prstGeom>
          <a:noFill/>
        </p:spPr>
        <p:txBody>
          <a:bodyPr wrap="none" rtlCol="0">
            <a:spAutoFit/>
          </a:bodyPr>
          <a:lstStyle/>
          <a:p>
            <a:pPr algn="r">
              <a:buNone/>
            </a:pPr>
            <a:r>
              <a:rPr lang="sv-SE" sz="1400" dirty="0" smtClean="0"/>
              <a:t>Avsnittsbild röd</a:t>
            </a:r>
            <a:endParaRPr lang="sv-SE"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Avsnittsblad petrol">
    <p:bg>
      <p:bgPr>
        <a:solidFill>
          <a:srgbClr val="027880"/>
        </a:solidFill>
        <a:effectLst/>
      </p:bgPr>
    </p:bg>
    <p:spTree>
      <p:nvGrpSpPr>
        <p:cNvPr id="1" name=""/>
        <p:cNvGrpSpPr/>
        <p:nvPr/>
      </p:nvGrpSpPr>
      <p:grpSpPr>
        <a:xfrm>
          <a:off x="0" y="0"/>
          <a:ext cx="0" cy="0"/>
          <a:chOff x="0" y="0"/>
          <a:chExt cx="0" cy="0"/>
        </a:xfrm>
      </p:grpSpPr>
      <p:sp>
        <p:nvSpPr>
          <p:cNvPr id="3088" name="Rectangle 16"/>
          <p:cNvSpPr>
            <a:spLocks noChangeArrowheads="1"/>
          </p:cNvSpPr>
          <p:nvPr/>
        </p:nvSpPr>
        <p:spPr bwMode="auto">
          <a:xfrm>
            <a:off x="0" y="5949950"/>
            <a:ext cx="9144000" cy="908050"/>
          </a:xfrm>
          <a:prstGeom prst="rect">
            <a:avLst/>
          </a:prstGeom>
          <a:solidFill>
            <a:schemeClr val="bg1"/>
          </a:solidFill>
          <a:ln w="9525">
            <a:noFill/>
            <a:miter lim="800000"/>
            <a:headEnd/>
            <a:tailEnd/>
          </a:ln>
          <a:effectLst/>
        </p:spPr>
        <p:txBody>
          <a:bodyPr wrap="none" lIns="90000" tIns="46800" rIns="90000" bIns="46800" anchor="ctr"/>
          <a:lstStyle/>
          <a:p>
            <a:endParaRPr lang="en-US"/>
          </a:p>
        </p:txBody>
      </p:sp>
      <p:sp>
        <p:nvSpPr>
          <p:cNvPr id="3079" name="Rectangle 7"/>
          <p:cNvSpPr>
            <a:spLocks noGrp="1" noChangeArrowheads="1"/>
          </p:cNvSpPr>
          <p:nvPr>
            <p:ph type="ctrTitle" hasCustomPrompt="1"/>
          </p:nvPr>
        </p:nvSpPr>
        <p:spPr>
          <a:xfrm>
            <a:off x="350838" y="2447925"/>
            <a:ext cx="7772400" cy="1470025"/>
          </a:xfrm>
        </p:spPr>
        <p:txBody>
          <a:bodyPr/>
          <a:lstStyle>
            <a:lvl1pPr>
              <a:lnSpc>
                <a:spcPct val="83000"/>
              </a:lnSpc>
              <a:defRPr sz="3500">
                <a:solidFill>
                  <a:schemeClr val="bg1"/>
                </a:solidFill>
              </a:defRPr>
            </a:lvl1pPr>
          </a:lstStyle>
          <a:p>
            <a:r>
              <a:rPr lang="sv-SE" dirty="0" smtClean="0"/>
              <a:t>Klicka här för att lägga till rubrik</a:t>
            </a:r>
            <a:endParaRPr lang="sv-SE" dirty="0"/>
          </a:p>
        </p:txBody>
      </p:sp>
      <p:sp>
        <p:nvSpPr>
          <p:cNvPr id="3095" name="Rectangle 23"/>
          <p:cNvSpPr>
            <a:spLocks noChangeArrowheads="1"/>
          </p:cNvSpPr>
          <p:nvPr/>
        </p:nvSpPr>
        <p:spPr bwMode="auto">
          <a:xfrm>
            <a:off x="8786813" y="0"/>
            <a:ext cx="357187" cy="6858000"/>
          </a:xfrm>
          <a:prstGeom prst="rect">
            <a:avLst/>
          </a:prstGeom>
          <a:solidFill>
            <a:schemeClr val="bg1"/>
          </a:solidFill>
          <a:ln w="9525">
            <a:noFill/>
            <a:miter lim="800000"/>
            <a:headEnd/>
            <a:tailEnd/>
          </a:ln>
          <a:effectLst/>
        </p:spPr>
        <p:txBody>
          <a:bodyPr wrap="none" lIns="90000" tIns="46800" rIns="90000" bIns="46800" anchor="ctr"/>
          <a:lstStyle/>
          <a:p>
            <a:endParaRPr lang="en-US"/>
          </a:p>
        </p:txBody>
      </p:sp>
      <p:pic>
        <p:nvPicPr>
          <p:cNvPr id="3096" name="Picture 24" descr="Logga_RGB"/>
          <p:cNvPicPr>
            <a:picLocks noChangeAspect="1" noChangeArrowheads="1"/>
          </p:cNvPicPr>
          <p:nvPr/>
        </p:nvPicPr>
        <p:blipFill>
          <a:blip r:embed="rId2" cstate="print"/>
          <a:srcRect/>
          <a:stretch>
            <a:fillRect/>
          </a:stretch>
        </p:blipFill>
        <p:spPr bwMode="auto">
          <a:xfrm>
            <a:off x="7466013" y="6310313"/>
            <a:ext cx="1320800" cy="214312"/>
          </a:xfrm>
          <a:prstGeom prst="rect">
            <a:avLst/>
          </a:prstGeom>
          <a:noFill/>
        </p:spPr>
      </p:pic>
      <p:sp>
        <p:nvSpPr>
          <p:cNvPr id="3093" name="Rectangle 21"/>
          <p:cNvSpPr>
            <a:spLocks noGrp="1" noChangeArrowheads="1"/>
          </p:cNvSpPr>
          <p:nvPr>
            <p:ph type="sldNum" sz="quarter" idx="4"/>
          </p:nvPr>
        </p:nvSpPr>
        <p:spPr/>
        <p:txBody>
          <a:bodyPr/>
          <a:lstStyle>
            <a:lvl1pPr>
              <a:defRPr/>
            </a:lvl1pPr>
          </a:lstStyle>
          <a:p>
            <a:fld id="{39B00073-3CB4-47AE-8812-F888CF989EAF}" type="slidenum">
              <a:rPr lang="sv-SE"/>
              <a:pPr/>
              <a:t>‹#›</a:t>
            </a:fld>
            <a:endParaRPr lang="sv-SE"/>
          </a:p>
        </p:txBody>
      </p:sp>
      <p:cxnSp>
        <p:nvCxnSpPr>
          <p:cNvPr id="7" name="Straight Connector 6"/>
          <p:cNvCxnSpPr/>
          <p:nvPr userDrawn="1"/>
        </p:nvCxnSpPr>
        <p:spPr bwMode="auto">
          <a:xfrm rot="5400000">
            <a:off x="19686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8" name="Straight Connector 7"/>
          <p:cNvCxnSpPr/>
          <p:nvPr userDrawn="1"/>
        </p:nvCxnSpPr>
        <p:spPr bwMode="auto">
          <a:xfrm rot="5400000">
            <a:off x="441961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9" name="Straight Connector 8"/>
          <p:cNvCxnSpPr/>
          <p:nvPr userDrawn="1"/>
        </p:nvCxnSpPr>
        <p:spPr bwMode="auto">
          <a:xfrm rot="5400000">
            <a:off x="731521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0" name="Straight Connector 9"/>
          <p:cNvCxnSpPr/>
          <p:nvPr userDrawn="1"/>
        </p:nvCxnSpPr>
        <p:spPr bwMode="auto">
          <a:xfrm rot="5400000">
            <a:off x="8634424"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1" name="Straight Connector 10"/>
          <p:cNvCxnSpPr/>
          <p:nvPr userDrawn="1"/>
        </p:nvCxnSpPr>
        <p:spPr bwMode="auto">
          <a:xfrm rot="5400000">
            <a:off x="19686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2" name="Straight Connector 11"/>
          <p:cNvCxnSpPr/>
          <p:nvPr userDrawn="1"/>
        </p:nvCxnSpPr>
        <p:spPr bwMode="auto">
          <a:xfrm rot="5400000">
            <a:off x="441961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3" name="Straight Connector 12"/>
          <p:cNvCxnSpPr/>
          <p:nvPr userDrawn="1"/>
        </p:nvCxnSpPr>
        <p:spPr bwMode="auto">
          <a:xfrm rot="5400000">
            <a:off x="731521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4" name="Straight Connector 13"/>
          <p:cNvCxnSpPr/>
          <p:nvPr userDrawn="1"/>
        </p:nvCxnSpPr>
        <p:spPr bwMode="auto">
          <a:xfrm rot="5400000">
            <a:off x="8634424"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5" name="Straight Connector 14"/>
          <p:cNvCxnSpPr/>
          <p:nvPr userDrawn="1"/>
        </p:nvCxnSpPr>
        <p:spPr bwMode="auto">
          <a:xfrm rot="10800000">
            <a:off x="9144000" y="46718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6" name="Straight Connector 15"/>
          <p:cNvCxnSpPr/>
          <p:nvPr userDrawn="1"/>
        </p:nvCxnSpPr>
        <p:spPr bwMode="auto">
          <a:xfrm rot="10800000">
            <a:off x="9144000" y="140525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7" name="Straight Connector 16"/>
          <p:cNvCxnSpPr/>
          <p:nvPr userDrawn="1"/>
        </p:nvCxnSpPr>
        <p:spPr bwMode="auto">
          <a:xfrm rot="10800000">
            <a:off x="9144000" y="34928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8" name="Straight Connector 17"/>
          <p:cNvCxnSpPr/>
          <p:nvPr userDrawn="1"/>
        </p:nvCxnSpPr>
        <p:spPr bwMode="auto">
          <a:xfrm rot="10800000">
            <a:off x="9144000" y="55629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9" name="Straight Connector 18"/>
          <p:cNvCxnSpPr/>
          <p:nvPr userDrawn="1"/>
        </p:nvCxnSpPr>
        <p:spPr bwMode="auto">
          <a:xfrm rot="10800000">
            <a:off x="-295253" y="46718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0" name="Straight Connector 19"/>
          <p:cNvCxnSpPr/>
          <p:nvPr userDrawn="1"/>
        </p:nvCxnSpPr>
        <p:spPr bwMode="auto">
          <a:xfrm rot="10800000">
            <a:off x="-295253" y="140525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1" name="Straight Connector 20"/>
          <p:cNvCxnSpPr/>
          <p:nvPr userDrawn="1"/>
        </p:nvCxnSpPr>
        <p:spPr bwMode="auto">
          <a:xfrm rot="10800000">
            <a:off x="-295253" y="34928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2" name="Straight Connector 21"/>
          <p:cNvCxnSpPr/>
          <p:nvPr userDrawn="1"/>
        </p:nvCxnSpPr>
        <p:spPr bwMode="auto">
          <a:xfrm rot="10800000">
            <a:off x="-295253" y="5562918"/>
            <a:ext cx="285728" cy="0"/>
          </a:xfrm>
          <a:prstGeom prst="line">
            <a:avLst/>
          </a:prstGeom>
          <a:noFill/>
          <a:ln w="9525" cap="flat" cmpd="sng" algn="ctr">
            <a:solidFill>
              <a:srgbClr val="808080"/>
            </a:solidFill>
            <a:prstDash val="solid"/>
            <a:round/>
            <a:headEnd type="none" w="med" len="med"/>
            <a:tailEnd type="none" w="med" len="med"/>
          </a:ln>
          <a:effectLst/>
        </p:spPr>
      </p:cxnSp>
      <p:sp>
        <p:nvSpPr>
          <p:cNvPr id="23" name="TextBox 22"/>
          <p:cNvSpPr txBox="1"/>
          <p:nvPr userDrawn="1"/>
        </p:nvSpPr>
        <p:spPr>
          <a:xfrm>
            <a:off x="-1669682" y="144018"/>
            <a:ext cx="1585627" cy="306302"/>
          </a:xfrm>
          <a:prstGeom prst="rect">
            <a:avLst/>
          </a:prstGeom>
          <a:noFill/>
        </p:spPr>
        <p:txBody>
          <a:bodyPr wrap="none" rtlCol="0">
            <a:spAutoFit/>
          </a:bodyPr>
          <a:lstStyle/>
          <a:p>
            <a:pPr algn="r">
              <a:buNone/>
            </a:pPr>
            <a:r>
              <a:rPr lang="sv-SE" sz="1400" dirty="0" smtClean="0"/>
              <a:t>Avsnittsbild petrol</a:t>
            </a:r>
            <a:endParaRPr lang="sv-SE"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Avsnittsblad orange">
    <p:bg>
      <p:bgPr>
        <a:solidFill>
          <a:srgbClr val="FF5C00"/>
        </a:solidFill>
        <a:effectLst/>
      </p:bgPr>
    </p:bg>
    <p:spTree>
      <p:nvGrpSpPr>
        <p:cNvPr id="1" name=""/>
        <p:cNvGrpSpPr/>
        <p:nvPr/>
      </p:nvGrpSpPr>
      <p:grpSpPr>
        <a:xfrm>
          <a:off x="0" y="0"/>
          <a:ext cx="0" cy="0"/>
          <a:chOff x="0" y="0"/>
          <a:chExt cx="0" cy="0"/>
        </a:xfrm>
      </p:grpSpPr>
      <p:sp>
        <p:nvSpPr>
          <p:cNvPr id="3088" name="Rectangle 16"/>
          <p:cNvSpPr>
            <a:spLocks noChangeArrowheads="1"/>
          </p:cNvSpPr>
          <p:nvPr/>
        </p:nvSpPr>
        <p:spPr bwMode="auto">
          <a:xfrm>
            <a:off x="0" y="5949950"/>
            <a:ext cx="9144000" cy="908050"/>
          </a:xfrm>
          <a:prstGeom prst="rect">
            <a:avLst/>
          </a:prstGeom>
          <a:solidFill>
            <a:schemeClr val="bg1"/>
          </a:solidFill>
          <a:ln w="9525">
            <a:noFill/>
            <a:miter lim="800000"/>
            <a:headEnd/>
            <a:tailEnd/>
          </a:ln>
          <a:effectLst/>
        </p:spPr>
        <p:txBody>
          <a:bodyPr wrap="none" lIns="90000" tIns="46800" rIns="90000" bIns="46800" anchor="ctr"/>
          <a:lstStyle/>
          <a:p>
            <a:endParaRPr lang="en-US"/>
          </a:p>
        </p:txBody>
      </p:sp>
      <p:sp>
        <p:nvSpPr>
          <p:cNvPr id="3079" name="Rectangle 7"/>
          <p:cNvSpPr>
            <a:spLocks noGrp="1" noChangeArrowheads="1"/>
          </p:cNvSpPr>
          <p:nvPr>
            <p:ph type="ctrTitle" hasCustomPrompt="1"/>
          </p:nvPr>
        </p:nvSpPr>
        <p:spPr>
          <a:xfrm>
            <a:off x="350838" y="2447925"/>
            <a:ext cx="7772400" cy="1470025"/>
          </a:xfrm>
        </p:spPr>
        <p:txBody>
          <a:bodyPr/>
          <a:lstStyle>
            <a:lvl1pPr>
              <a:lnSpc>
                <a:spcPct val="83000"/>
              </a:lnSpc>
              <a:defRPr sz="3500">
                <a:solidFill>
                  <a:schemeClr val="bg1"/>
                </a:solidFill>
              </a:defRPr>
            </a:lvl1pPr>
          </a:lstStyle>
          <a:p>
            <a:r>
              <a:rPr lang="sv-SE" dirty="0" smtClean="0"/>
              <a:t>Klicka här för att lägga till rubrik</a:t>
            </a:r>
            <a:endParaRPr lang="sv-SE" dirty="0"/>
          </a:p>
        </p:txBody>
      </p:sp>
      <p:sp>
        <p:nvSpPr>
          <p:cNvPr id="3095" name="Rectangle 23"/>
          <p:cNvSpPr>
            <a:spLocks noChangeArrowheads="1"/>
          </p:cNvSpPr>
          <p:nvPr/>
        </p:nvSpPr>
        <p:spPr bwMode="auto">
          <a:xfrm>
            <a:off x="8786813" y="0"/>
            <a:ext cx="357187" cy="6858000"/>
          </a:xfrm>
          <a:prstGeom prst="rect">
            <a:avLst/>
          </a:prstGeom>
          <a:solidFill>
            <a:schemeClr val="bg1"/>
          </a:solidFill>
          <a:ln w="9525">
            <a:noFill/>
            <a:miter lim="800000"/>
            <a:headEnd/>
            <a:tailEnd/>
          </a:ln>
          <a:effectLst/>
        </p:spPr>
        <p:txBody>
          <a:bodyPr wrap="none" lIns="90000" tIns="46800" rIns="90000" bIns="46800" anchor="ctr"/>
          <a:lstStyle/>
          <a:p>
            <a:endParaRPr lang="en-US"/>
          </a:p>
        </p:txBody>
      </p:sp>
      <p:pic>
        <p:nvPicPr>
          <p:cNvPr id="3096" name="Picture 24" descr="Logga_RGB"/>
          <p:cNvPicPr>
            <a:picLocks noChangeAspect="1" noChangeArrowheads="1"/>
          </p:cNvPicPr>
          <p:nvPr/>
        </p:nvPicPr>
        <p:blipFill>
          <a:blip r:embed="rId2" cstate="print"/>
          <a:srcRect/>
          <a:stretch>
            <a:fillRect/>
          </a:stretch>
        </p:blipFill>
        <p:spPr bwMode="auto">
          <a:xfrm>
            <a:off x="7466013" y="6310313"/>
            <a:ext cx="1320800" cy="214312"/>
          </a:xfrm>
          <a:prstGeom prst="rect">
            <a:avLst/>
          </a:prstGeom>
          <a:noFill/>
        </p:spPr>
      </p:pic>
      <p:sp>
        <p:nvSpPr>
          <p:cNvPr id="3093" name="Rectangle 21"/>
          <p:cNvSpPr>
            <a:spLocks noGrp="1" noChangeArrowheads="1"/>
          </p:cNvSpPr>
          <p:nvPr>
            <p:ph type="sldNum" sz="quarter" idx="4"/>
          </p:nvPr>
        </p:nvSpPr>
        <p:spPr/>
        <p:txBody>
          <a:bodyPr/>
          <a:lstStyle>
            <a:lvl1pPr>
              <a:defRPr/>
            </a:lvl1pPr>
          </a:lstStyle>
          <a:p>
            <a:fld id="{39B00073-3CB4-47AE-8812-F888CF989EAF}" type="slidenum">
              <a:rPr lang="sv-SE"/>
              <a:pPr/>
              <a:t>‹#›</a:t>
            </a:fld>
            <a:endParaRPr lang="sv-SE"/>
          </a:p>
        </p:txBody>
      </p:sp>
      <p:cxnSp>
        <p:nvCxnSpPr>
          <p:cNvPr id="7" name="Straight Connector 6"/>
          <p:cNvCxnSpPr/>
          <p:nvPr userDrawn="1"/>
        </p:nvCxnSpPr>
        <p:spPr bwMode="auto">
          <a:xfrm rot="5400000">
            <a:off x="19686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8" name="Straight Connector 7"/>
          <p:cNvCxnSpPr/>
          <p:nvPr userDrawn="1"/>
        </p:nvCxnSpPr>
        <p:spPr bwMode="auto">
          <a:xfrm rot="5400000">
            <a:off x="441961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9" name="Straight Connector 8"/>
          <p:cNvCxnSpPr/>
          <p:nvPr userDrawn="1"/>
        </p:nvCxnSpPr>
        <p:spPr bwMode="auto">
          <a:xfrm rot="5400000">
            <a:off x="731521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0" name="Straight Connector 9"/>
          <p:cNvCxnSpPr/>
          <p:nvPr userDrawn="1"/>
        </p:nvCxnSpPr>
        <p:spPr bwMode="auto">
          <a:xfrm rot="5400000">
            <a:off x="8634424"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1" name="Straight Connector 10"/>
          <p:cNvCxnSpPr/>
          <p:nvPr userDrawn="1"/>
        </p:nvCxnSpPr>
        <p:spPr bwMode="auto">
          <a:xfrm rot="5400000">
            <a:off x="19686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2" name="Straight Connector 11"/>
          <p:cNvCxnSpPr/>
          <p:nvPr userDrawn="1"/>
        </p:nvCxnSpPr>
        <p:spPr bwMode="auto">
          <a:xfrm rot="5400000">
            <a:off x="441961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3" name="Straight Connector 12"/>
          <p:cNvCxnSpPr/>
          <p:nvPr userDrawn="1"/>
        </p:nvCxnSpPr>
        <p:spPr bwMode="auto">
          <a:xfrm rot="5400000">
            <a:off x="731521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4" name="Straight Connector 13"/>
          <p:cNvCxnSpPr/>
          <p:nvPr userDrawn="1"/>
        </p:nvCxnSpPr>
        <p:spPr bwMode="auto">
          <a:xfrm rot="5400000">
            <a:off x="8634424"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5" name="Straight Connector 14"/>
          <p:cNvCxnSpPr/>
          <p:nvPr userDrawn="1"/>
        </p:nvCxnSpPr>
        <p:spPr bwMode="auto">
          <a:xfrm rot="10800000">
            <a:off x="9144000" y="46718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6" name="Straight Connector 15"/>
          <p:cNvCxnSpPr/>
          <p:nvPr userDrawn="1"/>
        </p:nvCxnSpPr>
        <p:spPr bwMode="auto">
          <a:xfrm rot="10800000">
            <a:off x="9144000" y="140525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7" name="Straight Connector 16"/>
          <p:cNvCxnSpPr/>
          <p:nvPr userDrawn="1"/>
        </p:nvCxnSpPr>
        <p:spPr bwMode="auto">
          <a:xfrm rot="10800000">
            <a:off x="9144000" y="34928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8" name="Straight Connector 17"/>
          <p:cNvCxnSpPr/>
          <p:nvPr userDrawn="1"/>
        </p:nvCxnSpPr>
        <p:spPr bwMode="auto">
          <a:xfrm rot="10800000">
            <a:off x="9144000" y="55629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9" name="Straight Connector 18"/>
          <p:cNvCxnSpPr/>
          <p:nvPr userDrawn="1"/>
        </p:nvCxnSpPr>
        <p:spPr bwMode="auto">
          <a:xfrm rot="10800000">
            <a:off x="-295253" y="46718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0" name="Straight Connector 19"/>
          <p:cNvCxnSpPr/>
          <p:nvPr userDrawn="1"/>
        </p:nvCxnSpPr>
        <p:spPr bwMode="auto">
          <a:xfrm rot="10800000">
            <a:off x="-295253" y="140525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1" name="Straight Connector 20"/>
          <p:cNvCxnSpPr/>
          <p:nvPr userDrawn="1"/>
        </p:nvCxnSpPr>
        <p:spPr bwMode="auto">
          <a:xfrm rot="10800000">
            <a:off x="-295253" y="34928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2" name="Straight Connector 21"/>
          <p:cNvCxnSpPr/>
          <p:nvPr userDrawn="1"/>
        </p:nvCxnSpPr>
        <p:spPr bwMode="auto">
          <a:xfrm rot="10800000">
            <a:off x="-295253" y="5562918"/>
            <a:ext cx="285728" cy="0"/>
          </a:xfrm>
          <a:prstGeom prst="line">
            <a:avLst/>
          </a:prstGeom>
          <a:noFill/>
          <a:ln w="9525" cap="flat" cmpd="sng" algn="ctr">
            <a:solidFill>
              <a:srgbClr val="808080"/>
            </a:solidFill>
            <a:prstDash val="solid"/>
            <a:round/>
            <a:headEnd type="none" w="med" len="med"/>
            <a:tailEnd type="none" w="med" len="med"/>
          </a:ln>
          <a:effectLst/>
        </p:spPr>
      </p:cxnSp>
      <p:sp>
        <p:nvSpPr>
          <p:cNvPr id="23" name="TextBox 22"/>
          <p:cNvSpPr txBox="1"/>
          <p:nvPr userDrawn="1"/>
        </p:nvSpPr>
        <p:spPr>
          <a:xfrm>
            <a:off x="-1778686" y="144018"/>
            <a:ext cx="1694631" cy="306302"/>
          </a:xfrm>
          <a:prstGeom prst="rect">
            <a:avLst/>
          </a:prstGeom>
          <a:noFill/>
        </p:spPr>
        <p:txBody>
          <a:bodyPr wrap="none" rtlCol="0">
            <a:spAutoFit/>
          </a:bodyPr>
          <a:lstStyle/>
          <a:p>
            <a:pPr algn="r">
              <a:buNone/>
            </a:pPr>
            <a:r>
              <a:rPr lang="sv-SE" sz="1400" dirty="0" smtClean="0"/>
              <a:t>Avsnittsbild orange</a:t>
            </a:r>
            <a:endParaRPr lang="sv-SE"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Avsnittsblad oliv">
    <p:bg>
      <p:bgPr>
        <a:solidFill>
          <a:srgbClr val="666E14"/>
        </a:solidFill>
        <a:effectLst/>
      </p:bgPr>
    </p:bg>
    <p:spTree>
      <p:nvGrpSpPr>
        <p:cNvPr id="1" name=""/>
        <p:cNvGrpSpPr/>
        <p:nvPr/>
      </p:nvGrpSpPr>
      <p:grpSpPr>
        <a:xfrm>
          <a:off x="0" y="0"/>
          <a:ext cx="0" cy="0"/>
          <a:chOff x="0" y="0"/>
          <a:chExt cx="0" cy="0"/>
        </a:xfrm>
      </p:grpSpPr>
      <p:sp>
        <p:nvSpPr>
          <p:cNvPr id="3088" name="Rectangle 16"/>
          <p:cNvSpPr>
            <a:spLocks noChangeArrowheads="1"/>
          </p:cNvSpPr>
          <p:nvPr/>
        </p:nvSpPr>
        <p:spPr bwMode="auto">
          <a:xfrm>
            <a:off x="0" y="5949950"/>
            <a:ext cx="9144000" cy="908050"/>
          </a:xfrm>
          <a:prstGeom prst="rect">
            <a:avLst/>
          </a:prstGeom>
          <a:solidFill>
            <a:schemeClr val="bg1"/>
          </a:solidFill>
          <a:ln w="9525">
            <a:noFill/>
            <a:miter lim="800000"/>
            <a:headEnd/>
            <a:tailEnd/>
          </a:ln>
          <a:effectLst/>
        </p:spPr>
        <p:txBody>
          <a:bodyPr wrap="none" lIns="90000" tIns="46800" rIns="90000" bIns="46800" anchor="ctr"/>
          <a:lstStyle/>
          <a:p>
            <a:endParaRPr lang="en-US"/>
          </a:p>
        </p:txBody>
      </p:sp>
      <p:sp>
        <p:nvSpPr>
          <p:cNvPr id="3079" name="Rectangle 7"/>
          <p:cNvSpPr>
            <a:spLocks noGrp="1" noChangeArrowheads="1"/>
          </p:cNvSpPr>
          <p:nvPr>
            <p:ph type="ctrTitle" hasCustomPrompt="1"/>
          </p:nvPr>
        </p:nvSpPr>
        <p:spPr>
          <a:xfrm>
            <a:off x="350838" y="2447925"/>
            <a:ext cx="7772400" cy="1470025"/>
          </a:xfrm>
        </p:spPr>
        <p:txBody>
          <a:bodyPr/>
          <a:lstStyle>
            <a:lvl1pPr>
              <a:lnSpc>
                <a:spcPct val="83000"/>
              </a:lnSpc>
              <a:defRPr sz="3500">
                <a:solidFill>
                  <a:schemeClr val="bg1"/>
                </a:solidFill>
              </a:defRPr>
            </a:lvl1pPr>
          </a:lstStyle>
          <a:p>
            <a:r>
              <a:rPr lang="sv-SE" dirty="0" smtClean="0"/>
              <a:t>Klicka här för att lägga till rubrik</a:t>
            </a:r>
            <a:endParaRPr lang="sv-SE" dirty="0"/>
          </a:p>
        </p:txBody>
      </p:sp>
      <p:sp>
        <p:nvSpPr>
          <p:cNvPr id="3095" name="Rectangle 23"/>
          <p:cNvSpPr>
            <a:spLocks noChangeArrowheads="1"/>
          </p:cNvSpPr>
          <p:nvPr/>
        </p:nvSpPr>
        <p:spPr bwMode="auto">
          <a:xfrm>
            <a:off x="8786813" y="0"/>
            <a:ext cx="357187" cy="6858000"/>
          </a:xfrm>
          <a:prstGeom prst="rect">
            <a:avLst/>
          </a:prstGeom>
          <a:solidFill>
            <a:schemeClr val="bg1"/>
          </a:solidFill>
          <a:ln w="9525">
            <a:noFill/>
            <a:miter lim="800000"/>
            <a:headEnd/>
            <a:tailEnd/>
          </a:ln>
          <a:effectLst/>
        </p:spPr>
        <p:txBody>
          <a:bodyPr wrap="none" lIns="90000" tIns="46800" rIns="90000" bIns="46800" anchor="ctr"/>
          <a:lstStyle/>
          <a:p>
            <a:endParaRPr lang="en-US"/>
          </a:p>
        </p:txBody>
      </p:sp>
      <p:pic>
        <p:nvPicPr>
          <p:cNvPr id="3096" name="Picture 24" descr="Logga_RGB"/>
          <p:cNvPicPr>
            <a:picLocks noChangeAspect="1" noChangeArrowheads="1"/>
          </p:cNvPicPr>
          <p:nvPr/>
        </p:nvPicPr>
        <p:blipFill>
          <a:blip r:embed="rId2" cstate="print"/>
          <a:srcRect/>
          <a:stretch>
            <a:fillRect/>
          </a:stretch>
        </p:blipFill>
        <p:spPr bwMode="auto">
          <a:xfrm>
            <a:off x="7466013" y="6310313"/>
            <a:ext cx="1320800" cy="214312"/>
          </a:xfrm>
          <a:prstGeom prst="rect">
            <a:avLst/>
          </a:prstGeom>
          <a:noFill/>
        </p:spPr>
      </p:pic>
      <p:sp>
        <p:nvSpPr>
          <p:cNvPr id="3093" name="Rectangle 21"/>
          <p:cNvSpPr>
            <a:spLocks noGrp="1" noChangeArrowheads="1"/>
          </p:cNvSpPr>
          <p:nvPr>
            <p:ph type="sldNum" sz="quarter" idx="4"/>
          </p:nvPr>
        </p:nvSpPr>
        <p:spPr/>
        <p:txBody>
          <a:bodyPr/>
          <a:lstStyle>
            <a:lvl1pPr>
              <a:defRPr/>
            </a:lvl1pPr>
          </a:lstStyle>
          <a:p>
            <a:fld id="{39B00073-3CB4-47AE-8812-F888CF989EAF}" type="slidenum">
              <a:rPr lang="sv-SE"/>
              <a:pPr/>
              <a:t>‹#›</a:t>
            </a:fld>
            <a:endParaRPr lang="sv-SE"/>
          </a:p>
        </p:txBody>
      </p:sp>
      <p:cxnSp>
        <p:nvCxnSpPr>
          <p:cNvPr id="7" name="Straight Connector 6"/>
          <p:cNvCxnSpPr/>
          <p:nvPr userDrawn="1"/>
        </p:nvCxnSpPr>
        <p:spPr bwMode="auto">
          <a:xfrm rot="5400000">
            <a:off x="19686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8" name="Straight Connector 7"/>
          <p:cNvCxnSpPr/>
          <p:nvPr userDrawn="1"/>
        </p:nvCxnSpPr>
        <p:spPr bwMode="auto">
          <a:xfrm rot="5400000">
            <a:off x="441961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9" name="Straight Connector 8"/>
          <p:cNvCxnSpPr/>
          <p:nvPr userDrawn="1"/>
        </p:nvCxnSpPr>
        <p:spPr bwMode="auto">
          <a:xfrm rot="5400000">
            <a:off x="731521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0" name="Straight Connector 9"/>
          <p:cNvCxnSpPr/>
          <p:nvPr userDrawn="1"/>
        </p:nvCxnSpPr>
        <p:spPr bwMode="auto">
          <a:xfrm rot="5400000">
            <a:off x="8634424"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1" name="Straight Connector 10"/>
          <p:cNvCxnSpPr/>
          <p:nvPr userDrawn="1"/>
        </p:nvCxnSpPr>
        <p:spPr bwMode="auto">
          <a:xfrm rot="5400000">
            <a:off x="19686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2" name="Straight Connector 11"/>
          <p:cNvCxnSpPr/>
          <p:nvPr userDrawn="1"/>
        </p:nvCxnSpPr>
        <p:spPr bwMode="auto">
          <a:xfrm rot="5400000">
            <a:off x="441961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3" name="Straight Connector 12"/>
          <p:cNvCxnSpPr/>
          <p:nvPr userDrawn="1"/>
        </p:nvCxnSpPr>
        <p:spPr bwMode="auto">
          <a:xfrm rot="5400000">
            <a:off x="731521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4" name="Straight Connector 13"/>
          <p:cNvCxnSpPr/>
          <p:nvPr userDrawn="1"/>
        </p:nvCxnSpPr>
        <p:spPr bwMode="auto">
          <a:xfrm rot="5400000">
            <a:off x="8634424"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5" name="Straight Connector 14"/>
          <p:cNvCxnSpPr/>
          <p:nvPr userDrawn="1"/>
        </p:nvCxnSpPr>
        <p:spPr bwMode="auto">
          <a:xfrm rot="10800000">
            <a:off x="9144000" y="46718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6" name="Straight Connector 15"/>
          <p:cNvCxnSpPr/>
          <p:nvPr userDrawn="1"/>
        </p:nvCxnSpPr>
        <p:spPr bwMode="auto">
          <a:xfrm rot="10800000">
            <a:off x="9144000" y="140525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7" name="Straight Connector 16"/>
          <p:cNvCxnSpPr/>
          <p:nvPr userDrawn="1"/>
        </p:nvCxnSpPr>
        <p:spPr bwMode="auto">
          <a:xfrm rot="10800000">
            <a:off x="9144000" y="34928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8" name="Straight Connector 17"/>
          <p:cNvCxnSpPr/>
          <p:nvPr userDrawn="1"/>
        </p:nvCxnSpPr>
        <p:spPr bwMode="auto">
          <a:xfrm rot="10800000">
            <a:off x="9144000" y="55629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9" name="Straight Connector 18"/>
          <p:cNvCxnSpPr/>
          <p:nvPr userDrawn="1"/>
        </p:nvCxnSpPr>
        <p:spPr bwMode="auto">
          <a:xfrm rot="10800000">
            <a:off x="-295253" y="46718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0" name="Straight Connector 19"/>
          <p:cNvCxnSpPr/>
          <p:nvPr userDrawn="1"/>
        </p:nvCxnSpPr>
        <p:spPr bwMode="auto">
          <a:xfrm rot="10800000">
            <a:off x="-295253" y="140525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1" name="Straight Connector 20"/>
          <p:cNvCxnSpPr/>
          <p:nvPr userDrawn="1"/>
        </p:nvCxnSpPr>
        <p:spPr bwMode="auto">
          <a:xfrm rot="10800000">
            <a:off x="-295253" y="34928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2" name="Straight Connector 21"/>
          <p:cNvCxnSpPr/>
          <p:nvPr userDrawn="1"/>
        </p:nvCxnSpPr>
        <p:spPr bwMode="auto">
          <a:xfrm rot="10800000">
            <a:off x="-295253" y="5562918"/>
            <a:ext cx="285728" cy="0"/>
          </a:xfrm>
          <a:prstGeom prst="line">
            <a:avLst/>
          </a:prstGeom>
          <a:noFill/>
          <a:ln w="9525" cap="flat" cmpd="sng" algn="ctr">
            <a:solidFill>
              <a:srgbClr val="808080"/>
            </a:solidFill>
            <a:prstDash val="solid"/>
            <a:round/>
            <a:headEnd type="none" w="med" len="med"/>
            <a:tailEnd type="none" w="med" len="med"/>
          </a:ln>
          <a:effectLst/>
        </p:spPr>
      </p:cxnSp>
      <p:sp>
        <p:nvSpPr>
          <p:cNvPr id="23" name="TextBox 22"/>
          <p:cNvSpPr txBox="1"/>
          <p:nvPr userDrawn="1"/>
        </p:nvSpPr>
        <p:spPr>
          <a:xfrm>
            <a:off x="-1491748" y="144018"/>
            <a:ext cx="1407693" cy="306302"/>
          </a:xfrm>
          <a:prstGeom prst="rect">
            <a:avLst/>
          </a:prstGeom>
          <a:noFill/>
        </p:spPr>
        <p:txBody>
          <a:bodyPr wrap="none" rtlCol="0">
            <a:spAutoFit/>
          </a:bodyPr>
          <a:lstStyle/>
          <a:p>
            <a:pPr algn="r">
              <a:buNone/>
            </a:pPr>
            <a:r>
              <a:rPr lang="sv-SE" sz="1400" dirty="0" smtClean="0"/>
              <a:t>Avsnittsbild oliv</a:t>
            </a:r>
            <a:endParaRPr lang="sv-SE"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oliv">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5740D94-8BB1-4741-8852-6517306EA45C}" type="slidenum">
              <a:rPr lang="sv-SE" smtClean="0"/>
              <a:pPr/>
              <a:t>‹#›</a:t>
            </a:fld>
            <a:endParaRPr lang="sv-SE"/>
          </a:p>
        </p:txBody>
      </p:sp>
      <p:sp>
        <p:nvSpPr>
          <p:cNvPr id="4" name="Rectangle 2"/>
          <p:cNvSpPr>
            <a:spLocks noGrp="1" noChangeArrowheads="1"/>
          </p:cNvSpPr>
          <p:nvPr>
            <p:ph type="title" hasCustomPrompt="1"/>
          </p:nvPr>
        </p:nvSpPr>
        <p:spPr bwMode="auto">
          <a:xfrm>
            <a:off x="238095" y="450836"/>
            <a:ext cx="7229505" cy="7635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rgbClr val="666E14"/>
                </a:solidFill>
              </a:defRPr>
            </a:lvl1pPr>
          </a:lstStyle>
          <a:p>
            <a:pPr lvl="0"/>
            <a:r>
              <a:rPr lang="sv-SE" dirty="0" smtClean="0"/>
              <a:t>Klicka här för att lägga till rubrik</a:t>
            </a:r>
          </a:p>
        </p:txBody>
      </p:sp>
      <p:sp>
        <p:nvSpPr>
          <p:cNvPr id="5" name="TextBox 4"/>
          <p:cNvSpPr txBox="1"/>
          <p:nvPr userDrawn="1"/>
        </p:nvSpPr>
        <p:spPr>
          <a:xfrm>
            <a:off x="-1429393" y="144019"/>
            <a:ext cx="1300356" cy="306302"/>
          </a:xfrm>
          <a:prstGeom prst="rect">
            <a:avLst/>
          </a:prstGeom>
          <a:noFill/>
        </p:spPr>
        <p:txBody>
          <a:bodyPr wrap="none" rtlCol="0">
            <a:spAutoFit/>
          </a:bodyPr>
          <a:lstStyle/>
          <a:p>
            <a:pPr algn="just">
              <a:buNone/>
            </a:pPr>
            <a:r>
              <a:rPr lang="sv-SE" sz="1400" dirty="0" smtClean="0"/>
              <a:t>Rubrikbild oliv</a:t>
            </a:r>
            <a:endParaRPr lang="sv-SE"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Avsnittsblad fuchsia">
    <p:bg>
      <p:bgPr>
        <a:solidFill>
          <a:srgbClr val="B00159"/>
        </a:solidFill>
        <a:effectLst/>
      </p:bgPr>
    </p:bg>
    <p:spTree>
      <p:nvGrpSpPr>
        <p:cNvPr id="1" name=""/>
        <p:cNvGrpSpPr/>
        <p:nvPr/>
      </p:nvGrpSpPr>
      <p:grpSpPr>
        <a:xfrm>
          <a:off x="0" y="0"/>
          <a:ext cx="0" cy="0"/>
          <a:chOff x="0" y="0"/>
          <a:chExt cx="0" cy="0"/>
        </a:xfrm>
      </p:grpSpPr>
      <p:sp>
        <p:nvSpPr>
          <p:cNvPr id="3088" name="Rectangle 16"/>
          <p:cNvSpPr>
            <a:spLocks noChangeArrowheads="1"/>
          </p:cNvSpPr>
          <p:nvPr/>
        </p:nvSpPr>
        <p:spPr bwMode="auto">
          <a:xfrm>
            <a:off x="0" y="5949950"/>
            <a:ext cx="9144000" cy="908050"/>
          </a:xfrm>
          <a:prstGeom prst="rect">
            <a:avLst/>
          </a:prstGeom>
          <a:solidFill>
            <a:schemeClr val="bg1"/>
          </a:solidFill>
          <a:ln w="9525">
            <a:noFill/>
            <a:miter lim="800000"/>
            <a:headEnd/>
            <a:tailEnd/>
          </a:ln>
          <a:effectLst/>
        </p:spPr>
        <p:txBody>
          <a:bodyPr wrap="none" lIns="90000" tIns="46800" rIns="90000" bIns="46800" anchor="ctr"/>
          <a:lstStyle/>
          <a:p>
            <a:endParaRPr lang="en-US"/>
          </a:p>
        </p:txBody>
      </p:sp>
      <p:sp>
        <p:nvSpPr>
          <p:cNvPr id="3079" name="Rectangle 7"/>
          <p:cNvSpPr>
            <a:spLocks noGrp="1" noChangeArrowheads="1"/>
          </p:cNvSpPr>
          <p:nvPr>
            <p:ph type="ctrTitle" hasCustomPrompt="1"/>
          </p:nvPr>
        </p:nvSpPr>
        <p:spPr>
          <a:xfrm>
            <a:off x="350838" y="2447925"/>
            <a:ext cx="7772400" cy="1470025"/>
          </a:xfrm>
        </p:spPr>
        <p:txBody>
          <a:bodyPr/>
          <a:lstStyle>
            <a:lvl1pPr>
              <a:lnSpc>
                <a:spcPct val="83000"/>
              </a:lnSpc>
              <a:defRPr sz="3500">
                <a:solidFill>
                  <a:schemeClr val="bg1"/>
                </a:solidFill>
              </a:defRPr>
            </a:lvl1pPr>
          </a:lstStyle>
          <a:p>
            <a:r>
              <a:rPr lang="sv-SE" dirty="0" smtClean="0"/>
              <a:t>Klicka här för att lägga till rubrik</a:t>
            </a:r>
            <a:endParaRPr lang="sv-SE" dirty="0"/>
          </a:p>
        </p:txBody>
      </p:sp>
      <p:sp>
        <p:nvSpPr>
          <p:cNvPr id="3095" name="Rectangle 23"/>
          <p:cNvSpPr>
            <a:spLocks noChangeArrowheads="1"/>
          </p:cNvSpPr>
          <p:nvPr/>
        </p:nvSpPr>
        <p:spPr bwMode="auto">
          <a:xfrm>
            <a:off x="8786813" y="0"/>
            <a:ext cx="357187" cy="6858000"/>
          </a:xfrm>
          <a:prstGeom prst="rect">
            <a:avLst/>
          </a:prstGeom>
          <a:solidFill>
            <a:schemeClr val="bg1"/>
          </a:solidFill>
          <a:ln w="9525">
            <a:noFill/>
            <a:miter lim="800000"/>
            <a:headEnd/>
            <a:tailEnd/>
          </a:ln>
          <a:effectLst/>
        </p:spPr>
        <p:txBody>
          <a:bodyPr wrap="none" lIns="90000" tIns="46800" rIns="90000" bIns="46800" anchor="ctr"/>
          <a:lstStyle/>
          <a:p>
            <a:endParaRPr lang="en-US"/>
          </a:p>
        </p:txBody>
      </p:sp>
      <p:pic>
        <p:nvPicPr>
          <p:cNvPr id="3096" name="Picture 24" descr="Logga_RGB"/>
          <p:cNvPicPr>
            <a:picLocks noChangeAspect="1" noChangeArrowheads="1"/>
          </p:cNvPicPr>
          <p:nvPr/>
        </p:nvPicPr>
        <p:blipFill>
          <a:blip r:embed="rId2" cstate="print"/>
          <a:srcRect/>
          <a:stretch>
            <a:fillRect/>
          </a:stretch>
        </p:blipFill>
        <p:spPr bwMode="auto">
          <a:xfrm>
            <a:off x="7466013" y="6310313"/>
            <a:ext cx="1320800" cy="214312"/>
          </a:xfrm>
          <a:prstGeom prst="rect">
            <a:avLst/>
          </a:prstGeom>
          <a:noFill/>
        </p:spPr>
      </p:pic>
      <p:sp>
        <p:nvSpPr>
          <p:cNvPr id="3093" name="Rectangle 21"/>
          <p:cNvSpPr>
            <a:spLocks noGrp="1" noChangeArrowheads="1"/>
          </p:cNvSpPr>
          <p:nvPr>
            <p:ph type="sldNum" sz="quarter" idx="4"/>
          </p:nvPr>
        </p:nvSpPr>
        <p:spPr/>
        <p:txBody>
          <a:bodyPr/>
          <a:lstStyle>
            <a:lvl1pPr>
              <a:defRPr/>
            </a:lvl1pPr>
          </a:lstStyle>
          <a:p>
            <a:fld id="{39B00073-3CB4-47AE-8812-F888CF989EAF}" type="slidenum">
              <a:rPr lang="sv-SE"/>
              <a:pPr/>
              <a:t>‹#›</a:t>
            </a:fld>
            <a:endParaRPr lang="sv-SE" dirty="0"/>
          </a:p>
        </p:txBody>
      </p:sp>
      <p:cxnSp>
        <p:nvCxnSpPr>
          <p:cNvPr id="7" name="Straight Connector 6"/>
          <p:cNvCxnSpPr/>
          <p:nvPr userDrawn="1"/>
        </p:nvCxnSpPr>
        <p:spPr bwMode="auto">
          <a:xfrm rot="5400000">
            <a:off x="19686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8" name="Straight Connector 7"/>
          <p:cNvCxnSpPr/>
          <p:nvPr userDrawn="1"/>
        </p:nvCxnSpPr>
        <p:spPr bwMode="auto">
          <a:xfrm rot="5400000">
            <a:off x="441961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9" name="Straight Connector 8"/>
          <p:cNvCxnSpPr/>
          <p:nvPr userDrawn="1"/>
        </p:nvCxnSpPr>
        <p:spPr bwMode="auto">
          <a:xfrm rot="5400000">
            <a:off x="731521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0" name="Straight Connector 9"/>
          <p:cNvCxnSpPr/>
          <p:nvPr userDrawn="1"/>
        </p:nvCxnSpPr>
        <p:spPr bwMode="auto">
          <a:xfrm rot="5400000">
            <a:off x="8634424"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1" name="Straight Connector 10"/>
          <p:cNvCxnSpPr/>
          <p:nvPr userDrawn="1"/>
        </p:nvCxnSpPr>
        <p:spPr bwMode="auto">
          <a:xfrm rot="5400000">
            <a:off x="19686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2" name="Straight Connector 11"/>
          <p:cNvCxnSpPr/>
          <p:nvPr userDrawn="1"/>
        </p:nvCxnSpPr>
        <p:spPr bwMode="auto">
          <a:xfrm rot="5400000">
            <a:off x="441961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3" name="Straight Connector 12"/>
          <p:cNvCxnSpPr/>
          <p:nvPr userDrawn="1"/>
        </p:nvCxnSpPr>
        <p:spPr bwMode="auto">
          <a:xfrm rot="5400000">
            <a:off x="731521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4" name="Straight Connector 13"/>
          <p:cNvCxnSpPr/>
          <p:nvPr userDrawn="1"/>
        </p:nvCxnSpPr>
        <p:spPr bwMode="auto">
          <a:xfrm rot="5400000">
            <a:off x="8634424"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5" name="Straight Connector 14"/>
          <p:cNvCxnSpPr/>
          <p:nvPr userDrawn="1"/>
        </p:nvCxnSpPr>
        <p:spPr bwMode="auto">
          <a:xfrm rot="10800000">
            <a:off x="9144000" y="46718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6" name="Straight Connector 15"/>
          <p:cNvCxnSpPr/>
          <p:nvPr userDrawn="1"/>
        </p:nvCxnSpPr>
        <p:spPr bwMode="auto">
          <a:xfrm rot="10800000">
            <a:off x="9144000" y="140525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7" name="Straight Connector 16"/>
          <p:cNvCxnSpPr/>
          <p:nvPr userDrawn="1"/>
        </p:nvCxnSpPr>
        <p:spPr bwMode="auto">
          <a:xfrm rot="10800000">
            <a:off x="9144000" y="34928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8" name="Straight Connector 17"/>
          <p:cNvCxnSpPr/>
          <p:nvPr userDrawn="1"/>
        </p:nvCxnSpPr>
        <p:spPr bwMode="auto">
          <a:xfrm rot="10800000">
            <a:off x="9144000" y="55629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9" name="Straight Connector 18"/>
          <p:cNvCxnSpPr/>
          <p:nvPr userDrawn="1"/>
        </p:nvCxnSpPr>
        <p:spPr bwMode="auto">
          <a:xfrm rot="10800000">
            <a:off x="-295253" y="46718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0" name="Straight Connector 19"/>
          <p:cNvCxnSpPr/>
          <p:nvPr userDrawn="1"/>
        </p:nvCxnSpPr>
        <p:spPr bwMode="auto">
          <a:xfrm rot="10800000">
            <a:off x="-295253" y="140525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1" name="Straight Connector 20"/>
          <p:cNvCxnSpPr/>
          <p:nvPr userDrawn="1"/>
        </p:nvCxnSpPr>
        <p:spPr bwMode="auto">
          <a:xfrm rot="10800000">
            <a:off x="-295253" y="34928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2" name="Straight Connector 21"/>
          <p:cNvCxnSpPr/>
          <p:nvPr userDrawn="1"/>
        </p:nvCxnSpPr>
        <p:spPr bwMode="auto">
          <a:xfrm rot="10800000">
            <a:off x="-295253" y="5562918"/>
            <a:ext cx="285728" cy="0"/>
          </a:xfrm>
          <a:prstGeom prst="line">
            <a:avLst/>
          </a:prstGeom>
          <a:noFill/>
          <a:ln w="9525" cap="flat" cmpd="sng" algn="ctr">
            <a:solidFill>
              <a:srgbClr val="808080"/>
            </a:solidFill>
            <a:prstDash val="solid"/>
            <a:round/>
            <a:headEnd type="none" w="med" len="med"/>
            <a:tailEnd type="none" w="med" len="med"/>
          </a:ln>
          <a:effectLst/>
        </p:spPr>
      </p:cxnSp>
      <p:sp>
        <p:nvSpPr>
          <p:cNvPr id="23" name="TextBox 22"/>
          <p:cNvSpPr txBox="1"/>
          <p:nvPr userDrawn="1"/>
        </p:nvSpPr>
        <p:spPr>
          <a:xfrm>
            <a:off x="-1789907" y="144018"/>
            <a:ext cx="1705852" cy="306302"/>
          </a:xfrm>
          <a:prstGeom prst="rect">
            <a:avLst/>
          </a:prstGeom>
          <a:noFill/>
        </p:spPr>
        <p:txBody>
          <a:bodyPr wrap="none" rtlCol="0">
            <a:spAutoFit/>
          </a:bodyPr>
          <a:lstStyle/>
          <a:p>
            <a:pPr algn="r">
              <a:buNone/>
            </a:pPr>
            <a:r>
              <a:rPr lang="sv-SE" sz="1400" dirty="0" smtClean="0"/>
              <a:t>Avsnittsbild fuchsia</a:t>
            </a:r>
            <a:endParaRPr lang="sv-SE"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Avsnittsblad blå">
    <p:bg>
      <p:bgPr>
        <a:solidFill>
          <a:srgbClr val="1763AA"/>
        </a:solidFill>
        <a:effectLst/>
      </p:bgPr>
    </p:bg>
    <p:spTree>
      <p:nvGrpSpPr>
        <p:cNvPr id="1" name=""/>
        <p:cNvGrpSpPr/>
        <p:nvPr/>
      </p:nvGrpSpPr>
      <p:grpSpPr>
        <a:xfrm>
          <a:off x="0" y="0"/>
          <a:ext cx="0" cy="0"/>
          <a:chOff x="0" y="0"/>
          <a:chExt cx="0" cy="0"/>
        </a:xfrm>
      </p:grpSpPr>
      <p:sp>
        <p:nvSpPr>
          <p:cNvPr id="3088" name="Rectangle 16"/>
          <p:cNvSpPr>
            <a:spLocks noChangeArrowheads="1"/>
          </p:cNvSpPr>
          <p:nvPr/>
        </p:nvSpPr>
        <p:spPr bwMode="auto">
          <a:xfrm>
            <a:off x="0" y="5949950"/>
            <a:ext cx="9144000" cy="908050"/>
          </a:xfrm>
          <a:prstGeom prst="rect">
            <a:avLst/>
          </a:prstGeom>
          <a:solidFill>
            <a:schemeClr val="bg1"/>
          </a:solidFill>
          <a:ln w="9525">
            <a:noFill/>
            <a:miter lim="800000"/>
            <a:headEnd/>
            <a:tailEnd/>
          </a:ln>
          <a:effectLst/>
        </p:spPr>
        <p:txBody>
          <a:bodyPr wrap="none" lIns="90000" tIns="46800" rIns="90000" bIns="46800" anchor="ctr"/>
          <a:lstStyle/>
          <a:p>
            <a:endParaRPr lang="en-US"/>
          </a:p>
        </p:txBody>
      </p:sp>
      <p:sp>
        <p:nvSpPr>
          <p:cNvPr id="3079" name="Rectangle 7"/>
          <p:cNvSpPr>
            <a:spLocks noGrp="1" noChangeArrowheads="1"/>
          </p:cNvSpPr>
          <p:nvPr>
            <p:ph type="ctrTitle" hasCustomPrompt="1"/>
          </p:nvPr>
        </p:nvSpPr>
        <p:spPr>
          <a:xfrm>
            <a:off x="350838" y="2447925"/>
            <a:ext cx="7772400" cy="1470025"/>
          </a:xfrm>
        </p:spPr>
        <p:txBody>
          <a:bodyPr/>
          <a:lstStyle>
            <a:lvl1pPr>
              <a:lnSpc>
                <a:spcPct val="83000"/>
              </a:lnSpc>
              <a:defRPr sz="3500">
                <a:solidFill>
                  <a:schemeClr val="bg1"/>
                </a:solidFill>
              </a:defRPr>
            </a:lvl1pPr>
          </a:lstStyle>
          <a:p>
            <a:r>
              <a:rPr lang="sv-SE" dirty="0" smtClean="0"/>
              <a:t>Klicka här för att lägga till rubrik</a:t>
            </a:r>
            <a:endParaRPr lang="sv-SE" dirty="0"/>
          </a:p>
        </p:txBody>
      </p:sp>
      <p:sp>
        <p:nvSpPr>
          <p:cNvPr id="3095" name="Rectangle 23"/>
          <p:cNvSpPr>
            <a:spLocks noChangeArrowheads="1"/>
          </p:cNvSpPr>
          <p:nvPr/>
        </p:nvSpPr>
        <p:spPr bwMode="auto">
          <a:xfrm>
            <a:off x="8786813" y="0"/>
            <a:ext cx="357187" cy="6858000"/>
          </a:xfrm>
          <a:prstGeom prst="rect">
            <a:avLst/>
          </a:prstGeom>
          <a:solidFill>
            <a:schemeClr val="bg1"/>
          </a:solidFill>
          <a:ln w="9525">
            <a:noFill/>
            <a:miter lim="800000"/>
            <a:headEnd/>
            <a:tailEnd/>
          </a:ln>
          <a:effectLst/>
        </p:spPr>
        <p:txBody>
          <a:bodyPr wrap="none" lIns="90000" tIns="46800" rIns="90000" bIns="46800" anchor="ctr"/>
          <a:lstStyle/>
          <a:p>
            <a:endParaRPr lang="en-US"/>
          </a:p>
        </p:txBody>
      </p:sp>
      <p:pic>
        <p:nvPicPr>
          <p:cNvPr id="3096" name="Picture 24" descr="Logga_RGB"/>
          <p:cNvPicPr>
            <a:picLocks noChangeAspect="1" noChangeArrowheads="1"/>
          </p:cNvPicPr>
          <p:nvPr/>
        </p:nvPicPr>
        <p:blipFill>
          <a:blip r:embed="rId2" cstate="print"/>
          <a:srcRect/>
          <a:stretch>
            <a:fillRect/>
          </a:stretch>
        </p:blipFill>
        <p:spPr bwMode="auto">
          <a:xfrm>
            <a:off x="7466013" y="6310313"/>
            <a:ext cx="1320800" cy="214312"/>
          </a:xfrm>
          <a:prstGeom prst="rect">
            <a:avLst/>
          </a:prstGeom>
          <a:noFill/>
        </p:spPr>
      </p:pic>
      <p:sp>
        <p:nvSpPr>
          <p:cNvPr id="3093" name="Rectangle 21"/>
          <p:cNvSpPr>
            <a:spLocks noGrp="1" noChangeArrowheads="1"/>
          </p:cNvSpPr>
          <p:nvPr>
            <p:ph type="sldNum" sz="quarter" idx="4"/>
          </p:nvPr>
        </p:nvSpPr>
        <p:spPr/>
        <p:txBody>
          <a:bodyPr/>
          <a:lstStyle>
            <a:lvl1pPr>
              <a:defRPr/>
            </a:lvl1pPr>
          </a:lstStyle>
          <a:p>
            <a:fld id="{39B00073-3CB4-47AE-8812-F888CF989EAF}" type="slidenum">
              <a:rPr lang="sv-SE"/>
              <a:pPr/>
              <a:t>‹#›</a:t>
            </a:fld>
            <a:endParaRPr lang="sv-SE"/>
          </a:p>
        </p:txBody>
      </p:sp>
      <p:cxnSp>
        <p:nvCxnSpPr>
          <p:cNvPr id="7" name="Straight Connector 6"/>
          <p:cNvCxnSpPr/>
          <p:nvPr userDrawn="1"/>
        </p:nvCxnSpPr>
        <p:spPr bwMode="auto">
          <a:xfrm rot="5400000">
            <a:off x="19686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8" name="Straight Connector 7"/>
          <p:cNvCxnSpPr/>
          <p:nvPr userDrawn="1"/>
        </p:nvCxnSpPr>
        <p:spPr bwMode="auto">
          <a:xfrm rot="5400000">
            <a:off x="441961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9" name="Straight Connector 8"/>
          <p:cNvCxnSpPr/>
          <p:nvPr userDrawn="1"/>
        </p:nvCxnSpPr>
        <p:spPr bwMode="auto">
          <a:xfrm rot="5400000">
            <a:off x="731521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0" name="Straight Connector 9"/>
          <p:cNvCxnSpPr/>
          <p:nvPr userDrawn="1"/>
        </p:nvCxnSpPr>
        <p:spPr bwMode="auto">
          <a:xfrm rot="5400000">
            <a:off x="8634424"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1" name="Straight Connector 10"/>
          <p:cNvCxnSpPr/>
          <p:nvPr userDrawn="1"/>
        </p:nvCxnSpPr>
        <p:spPr bwMode="auto">
          <a:xfrm rot="5400000">
            <a:off x="19686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2" name="Straight Connector 11"/>
          <p:cNvCxnSpPr/>
          <p:nvPr userDrawn="1"/>
        </p:nvCxnSpPr>
        <p:spPr bwMode="auto">
          <a:xfrm rot="5400000">
            <a:off x="441961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3" name="Straight Connector 12"/>
          <p:cNvCxnSpPr/>
          <p:nvPr userDrawn="1"/>
        </p:nvCxnSpPr>
        <p:spPr bwMode="auto">
          <a:xfrm rot="5400000">
            <a:off x="731521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4" name="Straight Connector 13"/>
          <p:cNvCxnSpPr/>
          <p:nvPr userDrawn="1"/>
        </p:nvCxnSpPr>
        <p:spPr bwMode="auto">
          <a:xfrm rot="5400000">
            <a:off x="8634424"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5" name="Straight Connector 14"/>
          <p:cNvCxnSpPr/>
          <p:nvPr userDrawn="1"/>
        </p:nvCxnSpPr>
        <p:spPr bwMode="auto">
          <a:xfrm rot="10800000">
            <a:off x="9144000" y="46718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6" name="Straight Connector 15"/>
          <p:cNvCxnSpPr/>
          <p:nvPr userDrawn="1"/>
        </p:nvCxnSpPr>
        <p:spPr bwMode="auto">
          <a:xfrm rot="10800000">
            <a:off x="9144000" y="140525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7" name="Straight Connector 16"/>
          <p:cNvCxnSpPr/>
          <p:nvPr userDrawn="1"/>
        </p:nvCxnSpPr>
        <p:spPr bwMode="auto">
          <a:xfrm rot="10800000">
            <a:off x="9144000" y="34928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8" name="Straight Connector 17"/>
          <p:cNvCxnSpPr/>
          <p:nvPr userDrawn="1"/>
        </p:nvCxnSpPr>
        <p:spPr bwMode="auto">
          <a:xfrm rot="10800000">
            <a:off x="9144000" y="55629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9" name="Straight Connector 18"/>
          <p:cNvCxnSpPr/>
          <p:nvPr userDrawn="1"/>
        </p:nvCxnSpPr>
        <p:spPr bwMode="auto">
          <a:xfrm rot="10800000">
            <a:off x="-295253" y="46718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0" name="Straight Connector 19"/>
          <p:cNvCxnSpPr/>
          <p:nvPr userDrawn="1"/>
        </p:nvCxnSpPr>
        <p:spPr bwMode="auto">
          <a:xfrm rot="10800000">
            <a:off x="-295253" y="140525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1" name="Straight Connector 20"/>
          <p:cNvCxnSpPr/>
          <p:nvPr userDrawn="1"/>
        </p:nvCxnSpPr>
        <p:spPr bwMode="auto">
          <a:xfrm rot="10800000">
            <a:off x="-295253" y="34928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2" name="Straight Connector 21"/>
          <p:cNvCxnSpPr/>
          <p:nvPr userDrawn="1"/>
        </p:nvCxnSpPr>
        <p:spPr bwMode="auto">
          <a:xfrm rot="10800000">
            <a:off x="-295253" y="5562918"/>
            <a:ext cx="285728" cy="0"/>
          </a:xfrm>
          <a:prstGeom prst="line">
            <a:avLst/>
          </a:prstGeom>
          <a:noFill/>
          <a:ln w="9525" cap="flat" cmpd="sng" algn="ctr">
            <a:solidFill>
              <a:srgbClr val="808080"/>
            </a:solidFill>
            <a:prstDash val="solid"/>
            <a:round/>
            <a:headEnd type="none" w="med" len="med"/>
            <a:tailEnd type="none" w="med" len="med"/>
          </a:ln>
          <a:effectLst/>
        </p:spPr>
      </p:cxnSp>
      <p:sp>
        <p:nvSpPr>
          <p:cNvPr id="23" name="TextBox 22"/>
          <p:cNvSpPr txBox="1"/>
          <p:nvPr userDrawn="1"/>
        </p:nvSpPr>
        <p:spPr>
          <a:xfrm>
            <a:off x="-1461292" y="144018"/>
            <a:ext cx="1377237" cy="306302"/>
          </a:xfrm>
          <a:prstGeom prst="rect">
            <a:avLst/>
          </a:prstGeom>
          <a:noFill/>
        </p:spPr>
        <p:txBody>
          <a:bodyPr wrap="none" rtlCol="0">
            <a:spAutoFit/>
          </a:bodyPr>
          <a:lstStyle/>
          <a:p>
            <a:pPr algn="r">
              <a:buNone/>
            </a:pPr>
            <a:r>
              <a:rPr lang="sv-SE" sz="1400" dirty="0" smtClean="0"/>
              <a:t>Avsnittsbild blå</a:t>
            </a:r>
            <a:endParaRPr lang="sv-SE"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ast bakgrun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5740D94-8BB1-4741-8852-6517306EA45C}" type="slidenum">
              <a:rPr lang="sv-SE" smtClean="0"/>
              <a:pPr/>
              <a:t>‹#›</a:t>
            </a:fld>
            <a:endParaRPr lang="sv-SE"/>
          </a:p>
        </p:txBody>
      </p:sp>
      <p:sp>
        <p:nvSpPr>
          <p:cNvPr id="4" name="TextBox 3"/>
          <p:cNvSpPr txBox="1"/>
          <p:nvPr userDrawn="1"/>
        </p:nvSpPr>
        <p:spPr>
          <a:xfrm>
            <a:off x="-1621655" y="144018"/>
            <a:ext cx="1537600" cy="306302"/>
          </a:xfrm>
          <a:prstGeom prst="rect">
            <a:avLst/>
          </a:prstGeom>
          <a:noFill/>
        </p:spPr>
        <p:txBody>
          <a:bodyPr wrap="none" rtlCol="0">
            <a:spAutoFit/>
          </a:bodyPr>
          <a:lstStyle/>
          <a:p>
            <a:pPr algn="r">
              <a:buNone/>
            </a:pPr>
            <a:r>
              <a:rPr lang="sv-SE" sz="1400" dirty="0" smtClean="0"/>
              <a:t>Endast bakgrund</a:t>
            </a:r>
            <a:endParaRPr lang="sv-SE" sz="1400" dirty="0"/>
          </a:p>
        </p:txBody>
      </p:sp>
    </p:spTree>
    <p:extLst>
      <p:ext uri="{BB962C8B-B14F-4D97-AF65-F5344CB8AC3E}">
        <p14:creationId xmlns:p14="http://schemas.microsoft.com/office/powerpoint/2010/main" val="351161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357188" y="1355725"/>
            <a:ext cx="4138612" cy="4208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355725"/>
            <a:ext cx="4138613" cy="4208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6"/>
          <p:cNvSpPr>
            <a:spLocks noGrp="1" noChangeArrowheads="1"/>
          </p:cNvSpPr>
          <p:nvPr>
            <p:ph type="sldNum" sz="quarter" idx="10"/>
          </p:nvPr>
        </p:nvSpPr>
        <p:spPr>
          <a:ln/>
        </p:spPr>
        <p:txBody>
          <a:bodyPr/>
          <a:lstStyle>
            <a:lvl1pPr>
              <a:defRPr/>
            </a:lvl1pPr>
          </a:lstStyle>
          <a:p>
            <a:pPr>
              <a:defRPr/>
            </a:pPr>
            <a:fld id="{62B0396F-5401-4859-9F1A-9CF986804352}" type="slidenum">
              <a:rPr lang="sv-SE"/>
              <a:pPr>
                <a:defRPr/>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a:lvl1pPr>
          </a:lstStyle>
          <a:p>
            <a:fld id="{9CAB7F47-32A5-4AAF-A948-450577A0E108}" type="slidenum">
              <a:rPr lang="ja-JP" altLang="sv-SE"/>
              <a:pPr/>
              <a:t>‹#›</a:t>
            </a:fld>
            <a:endParaRPr lang="sv-SE" altLang="ja-JP"/>
          </a:p>
        </p:txBody>
      </p:sp>
    </p:spTree>
    <p:extLst>
      <p:ext uri="{BB962C8B-B14F-4D97-AF65-F5344CB8AC3E}">
        <p14:creationId xmlns:p14="http://schemas.microsoft.com/office/powerpoint/2010/main" val="2570754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257175" y="284163"/>
            <a:ext cx="8628063" cy="52800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スライド番号プレースホルダー 2"/>
          <p:cNvSpPr>
            <a:spLocks noGrp="1"/>
          </p:cNvSpPr>
          <p:nvPr>
            <p:ph type="sldNum" sz="quarter" idx="10"/>
          </p:nvPr>
        </p:nvSpPr>
        <p:spPr>
          <a:xfrm>
            <a:off x="357188" y="6402388"/>
            <a:ext cx="407987" cy="122237"/>
          </a:xfrm>
        </p:spPr>
        <p:txBody>
          <a:bodyPr/>
          <a:lstStyle>
            <a:lvl1pPr>
              <a:defRPr/>
            </a:lvl1pPr>
          </a:lstStyle>
          <a:p>
            <a:fld id="{27182A51-23B0-47AC-A8EB-463712C6E883}" type="slidenum">
              <a:rPr lang="ja-JP" altLang="sv-SE"/>
              <a:pPr/>
              <a:t>‹#›</a:t>
            </a:fld>
            <a:endParaRPr lang="sv-SE" altLang="ja-JP"/>
          </a:p>
        </p:txBody>
      </p:sp>
    </p:spTree>
    <p:extLst>
      <p:ext uri="{BB962C8B-B14F-4D97-AF65-F5344CB8AC3E}">
        <p14:creationId xmlns:p14="http://schemas.microsoft.com/office/powerpoint/2010/main" val="420516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lil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5740D94-8BB1-4741-8852-6517306EA45C}" type="slidenum">
              <a:rPr lang="sv-SE" smtClean="0"/>
              <a:pPr/>
              <a:t>‹#›</a:t>
            </a:fld>
            <a:endParaRPr lang="sv-SE"/>
          </a:p>
        </p:txBody>
      </p:sp>
      <p:sp>
        <p:nvSpPr>
          <p:cNvPr id="4" name="Rectangle 2"/>
          <p:cNvSpPr>
            <a:spLocks noGrp="1" noChangeArrowheads="1"/>
          </p:cNvSpPr>
          <p:nvPr>
            <p:ph type="title" hasCustomPrompt="1"/>
          </p:nvPr>
        </p:nvSpPr>
        <p:spPr bwMode="auto">
          <a:xfrm>
            <a:off x="238095" y="450836"/>
            <a:ext cx="7229505" cy="7635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rgbClr val="4B007D"/>
                </a:solidFill>
              </a:defRPr>
            </a:lvl1pPr>
          </a:lstStyle>
          <a:p>
            <a:pPr lvl="0"/>
            <a:r>
              <a:rPr lang="sv-SE" dirty="0" smtClean="0"/>
              <a:t>Klicka här för att lägga till rubrik</a:t>
            </a:r>
          </a:p>
        </p:txBody>
      </p:sp>
      <p:sp>
        <p:nvSpPr>
          <p:cNvPr id="5" name="TextBox 4"/>
          <p:cNvSpPr txBox="1"/>
          <p:nvPr userDrawn="1"/>
        </p:nvSpPr>
        <p:spPr>
          <a:xfrm>
            <a:off x="-1404546" y="144019"/>
            <a:ext cx="1250663" cy="306302"/>
          </a:xfrm>
          <a:prstGeom prst="rect">
            <a:avLst/>
          </a:prstGeom>
          <a:noFill/>
        </p:spPr>
        <p:txBody>
          <a:bodyPr wrap="none" rtlCol="0">
            <a:spAutoFit/>
          </a:bodyPr>
          <a:lstStyle/>
          <a:p>
            <a:pPr algn="just">
              <a:buNone/>
            </a:pPr>
            <a:r>
              <a:rPr lang="sv-SE" sz="1400" dirty="0" smtClean="0"/>
              <a:t>Rubrikbild lila</a:t>
            </a:r>
            <a:endParaRPr lang="sv-SE"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bild rö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5740D94-8BB1-4741-8852-6517306EA45C}" type="slidenum">
              <a:rPr lang="sv-SE" smtClean="0"/>
              <a:pPr/>
              <a:t>‹#›</a:t>
            </a:fld>
            <a:endParaRPr lang="sv-SE"/>
          </a:p>
        </p:txBody>
      </p:sp>
      <p:sp>
        <p:nvSpPr>
          <p:cNvPr id="4" name="Rectangle 2"/>
          <p:cNvSpPr>
            <a:spLocks noGrp="1" noChangeArrowheads="1"/>
          </p:cNvSpPr>
          <p:nvPr>
            <p:ph type="title" hasCustomPrompt="1"/>
          </p:nvPr>
        </p:nvSpPr>
        <p:spPr bwMode="auto">
          <a:xfrm>
            <a:off x="238095" y="450836"/>
            <a:ext cx="7229505" cy="7635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rgbClr val="FF0000"/>
                </a:solidFill>
              </a:defRPr>
            </a:lvl1pPr>
          </a:lstStyle>
          <a:p>
            <a:pPr lvl="0"/>
            <a:r>
              <a:rPr lang="sv-SE" dirty="0" smtClean="0"/>
              <a:t>Klicka här för att lägga till rubrik</a:t>
            </a:r>
          </a:p>
        </p:txBody>
      </p:sp>
      <p:sp>
        <p:nvSpPr>
          <p:cNvPr id="5" name="TextBox 4"/>
          <p:cNvSpPr txBox="1"/>
          <p:nvPr userDrawn="1"/>
        </p:nvSpPr>
        <p:spPr>
          <a:xfrm>
            <a:off x="-1423783" y="144019"/>
            <a:ext cx="1289135" cy="306302"/>
          </a:xfrm>
          <a:prstGeom prst="rect">
            <a:avLst/>
          </a:prstGeom>
          <a:noFill/>
        </p:spPr>
        <p:txBody>
          <a:bodyPr wrap="none" rtlCol="0">
            <a:spAutoFit/>
          </a:bodyPr>
          <a:lstStyle/>
          <a:p>
            <a:pPr algn="just">
              <a:buNone/>
            </a:pPr>
            <a:r>
              <a:rPr lang="sv-SE" sz="1400" dirty="0" smtClean="0"/>
              <a:t>Rubrikbild röd</a:t>
            </a:r>
            <a:endParaRPr lang="sv-SE"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bild petrol">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5740D94-8BB1-4741-8852-6517306EA45C}" type="slidenum">
              <a:rPr lang="sv-SE" smtClean="0"/>
              <a:pPr/>
              <a:t>‹#›</a:t>
            </a:fld>
            <a:endParaRPr lang="sv-SE"/>
          </a:p>
        </p:txBody>
      </p:sp>
      <p:sp>
        <p:nvSpPr>
          <p:cNvPr id="4" name="Rectangle 2"/>
          <p:cNvSpPr>
            <a:spLocks noGrp="1" noChangeArrowheads="1"/>
          </p:cNvSpPr>
          <p:nvPr>
            <p:ph type="title" hasCustomPrompt="1"/>
          </p:nvPr>
        </p:nvSpPr>
        <p:spPr bwMode="auto">
          <a:xfrm>
            <a:off x="238095" y="450836"/>
            <a:ext cx="7229505" cy="7635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accent2"/>
                </a:solidFill>
              </a:defRPr>
            </a:lvl1pPr>
          </a:lstStyle>
          <a:p>
            <a:pPr lvl="0"/>
            <a:r>
              <a:rPr lang="sv-SE" dirty="0" smtClean="0"/>
              <a:t>Klicka här för att lägga till rubrik</a:t>
            </a:r>
          </a:p>
        </p:txBody>
      </p:sp>
      <p:sp>
        <p:nvSpPr>
          <p:cNvPr id="5" name="TextBox 4"/>
          <p:cNvSpPr txBox="1"/>
          <p:nvPr userDrawn="1"/>
        </p:nvSpPr>
        <p:spPr>
          <a:xfrm>
            <a:off x="-1518359" y="144019"/>
            <a:ext cx="1478290" cy="306302"/>
          </a:xfrm>
          <a:prstGeom prst="rect">
            <a:avLst/>
          </a:prstGeom>
          <a:noFill/>
        </p:spPr>
        <p:txBody>
          <a:bodyPr wrap="none" rtlCol="0">
            <a:spAutoFit/>
          </a:bodyPr>
          <a:lstStyle/>
          <a:p>
            <a:pPr algn="just">
              <a:buNone/>
            </a:pPr>
            <a:r>
              <a:rPr lang="sv-SE" sz="1400" dirty="0" smtClean="0"/>
              <a:t>Rubrikbild petrol</a:t>
            </a:r>
            <a:endParaRPr lang="sv-SE"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bild oran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5740D94-8BB1-4741-8852-6517306EA45C}" type="slidenum">
              <a:rPr lang="sv-SE" smtClean="0"/>
              <a:pPr/>
              <a:t>‹#›</a:t>
            </a:fld>
            <a:endParaRPr lang="sv-SE"/>
          </a:p>
        </p:txBody>
      </p:sp>
      <p:sp>
        <p:nvSpPr>
          <p:cNvPr id="4" name="Rectangle 2"/>
          <p:cNvSpPr>
            <a:spLocks noGrp="1" noChangeArrowheads="1"/>
          </p:cNvSpPr>
          <p:nvPr>
            <p:ph type="title" hasCustomPrompt="1"/>
          </p:nvPr>
        </p:nvSpPr>
        <p:spPr bwMode="auto">
          <a:xfrm>
            <a:off x="238095" y="450836"/>
            <a:ext cx="7229505" cy="7635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rgbClr val="FF5C00"/>
                </a:solidFill>
              </a:defRPr>
            </a:lvl1pPr>
          </a:lstStyle>
          <a:p>
            <a:pPr lvl="0"/>
            <a:r>
              <a:rPr lang="sv-SE" dirty="0" smtClean="0"/>
              <a:t>Klicka här för att lägga till rubrik</a:t>
            </a:r>
          </a:p>
        </p:txBody>
      </p:sp>
      <p:sp>
        <p:nvSpPr>
          <p:cNvPr id="5" name="TextBox 4"/>
          <p:cNvSpPr txBox="1"/>
          <p:nvPr userDrawn="1"/>
        </p:nvSpPr>
        <p:spPr>
          <a:xfrm>
            <a:off x="-1572861" y="144019"/>
            <a:ext cx="1587294" cy="306302"/>
          </a:xfrm>
          <a:prstGeom prst="rect">
            <a:avLst/>
          </a:prstGeom>
          <a:noFill/>
        </p:spPr>
        <p:txBody>
          <a:bodyPr wrap="none" rtlCol="0">
            <a:spAutoFit/>
          </a:bodyPr>
          <a:lstStyle/>
          <a:p>
            <a:pPr algn="just">
              <a:buNone/>
            </a:pPr>
            <a:r>
              <a:rPr lang="sv-SE" sz="1400" dirty="0" smtClean="0"/>
              <a:t>Rubrikbild orange</a:t>
            </a:r>
            <a:endParaRPr lang="sv-SE"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bild fuchs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5740D94-8BB1-4741-8852-6517306EA45C}" type="slidenum">
              <a:rPr lang="sv-SE" smtClean="0"/>
              <a:pPr/>
              <a:t>‹#›</a:t>
            </a:fld>
            <a:endParaRPr lang="sv-SE"/>
          </a:p>
        </p:txBody>
      </p:sp>
      <p:sp>
        <p:nvSpPr>
          <p:cNvPr id="4" name="Rectangle 2"/>
          <p:cNvSpPr>
            <a:spLocks noGrp="1" noChangeArrowheads="1"/>
          </p:cNvSpPr>
          <p:nvPr>
            <p:ph type="title" hasCustomPrompt="1"/>
          </p:nvPr>
        </p:nvSpPr>
        <p:spPr bwMode="auto">
          <a:xfrm>
            <a:off x="238095" y="450836"/>
            <a:ext cx="7229505" cy="7635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rgbClr val="B00159"/>
                </a:solidFill>
              </a:defRPr>
            </a:lvl1pPr>
          </a:lstStyle>
          <a:p>
            <a:pPr lvl="0"/>
            <a:r>
              <a:rPr lang="sv-SE" dirty="0" smtClean="0"/>
              <a:t>Klicka här för att lägga till rubrik</a:t>
            </a:r>
          </a:p>
        </p:txBody>
      </p:sp>
      <p:sp>
        <p:nvSpPr>
          <p:cNvPr id="5" name="TextBox 4"/>
          <p:cNvSpPr txBox="1"/>
          <p:nvPr userDrawn="1"/>
        </p:nvSpPr>
        <p:spPr>
          <a:xfrm>
            <a:off x="-1578472" y="144019"/>
            <a:ext cx="1598515" cy="306302"/>
          </a:xfrm>
          <a:prstGeom prst="rect">
            <a:avLst/>
          </a:prstGeom>
          <a:noFill/>
        </p:spPr>
        <p:txBody>
          <a:bodyPr wrap="none" rtlCol="0">
            <a:spAutoFit/>
          </a:bodyPr>
          <a:lstStyle/>
          <a:p>
            <a:pPr algn="just">
              <a:buNone/>
            </a:pPr>
            <a:r>
              <a:rPr lang="sv-SE" sz="1400" dirty="0" smtClean="0"/>
              <a:t>Rubrikbild fuchsia</a:t>
            </a:r>
            <a:endParaRPr lang="sv-SE"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blå">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5740D94-8BB1-4741-8852-6517306EA45C}" type="slidenum">
              <a:rPr lang="sv-SE" smtClean="0"/>
              <a:pPr/>
              <a:t>‹#›</a:t>
            </a:fld>
            <a:endParaRPr lang="sv-SE"/>
          </a:p>
        </p:txBody>
      </p:sp>
      <p:sp>
        <p:nvSpPr>
          <p:cNvPr id="4" name="Rectangle 2"/>
          <p:cNvSpPr>
            <a:spLocks noGrp="1" noChangeArrowheads="1"/>
          </p:cNvSpPr>
          <p:nvPr>
            <p:ph type="title" hasCustomPrompt="1"/>
          </p:nvPr>
        </p:nvSpPr>
        <p:spPr bwMode="auto">
          <a:xfrm>
            <a:off x="238095" y="450836"/>
            <a:ext cx="7229505" cy="7635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rgbClr val="1763AA"/>
                </a:solidFill>
              </a:defRPr>
            </a:lvl1pPr>
          </a:lstStyle>
          <a:p>
            <a:pPr lvl="0"/>
            <a:r>
              <a:rPr lang="sv-SE" dirty="0" smtClean="0"/>
              <a:t>Klicka här för att lägga till rubrik</a:t>
            </a:r>
          </a:p>
        </p:txBody>
      </p:sp>
      <p:sp>
        <p:nvSpPr>
          <p:cNvPr id="5" name="TextBox 4"/>
          <p:cNvSpPr txBox="1"/>
          <p:nvPr userDrawn="1"/>
        </p:nvSpPr>
        <p:spPr>
          <a:xfrm>
            <a:off x="-1414164" y="144019"/>
            <a:ext cx="1269899" cy="306302"/>
          </a:xfrm>
          <a:prstGeom prst="rect">
            <a:avLst/>
          </a:prstGeom>
          <a:noFill/>
        </p:spPr>
        <p:txBody>
          <a:bodyPr wrap="none" rtlCol="0">
            <a:spAutoFit/>
          </a:bodyPr>
          <a:lstStyle/>
          <a:p>
            <a:pPr algn="just">
              <a:buNone/>
            </a:pPr>
            <a:r>
              <a:rPr lang="sv-SE" sz="1400" dirty="0" smtClean="0"/>
              <a:t>Rubrikbild blå</a:t>
            </a:r>
            <a:endParaRPr lang="sv-SE"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med bulletlist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5740D94-8BB1-4741-8852-6517306EA45C}" type="slidenum">
              <a:rPr lang="sv-SE" smtClean="0"/>
              <a:pPr/>
              <a:t>‹#›</a:t>
            </a:fld>
            <a:endParaRPr lang="sv-SE"/>
          </a:p>
        </p:txBody>
      </p:sp>
      <p:sp>
        <p:nvSpPr>
          <p:cNvPr id="4" name="Rectangle 2"/>
          <p:cNvSpPr>
            <a:spLocks noGrp="1" noChangeArrowheads="1"/>
          </p:cNvSpPr>
          <p:nvPr>
            <p:ph type="title" hasCustomPrompt="1"/>
          </p:nvPr>
        </p:nvSpPr>
        <p:spPr bwMode="auto">
          <a:xfrm>
            <a:off x="238095" y="450836"/>
            <a:ext cx="7229505" cy="7635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rgbClr val="666E14"/>
                </a:solidFill>
              </a:defRPr>
            </a:lvl1pPr>
          </a:lstStyle>
          <a:p>
            <a:pPr lvl="0"/>
            <a:r>
              <a:rPr lang="sv-SE" dirty="0" smtClean="0"/>
              <a:t>Klicka här för att lägga till rubrik</a:t>
            </a:r>
          </a:p>
        </p:txBody>
      </p:sp>
      <p:sp>
        <p:nvSpPr>
          <p:cNvPr id="9" name="Text Placeholder 8"/>
          <p:cNvSpPr>
            <a:spLocks noGrp="1"/>
          </p:cNvSpPr>
          <p:nvPr>
            <p:ph type="body" sz="quarter" idx="11" hasCustomPrompt="1"/>
          </p:nvPr>
        </p:nvSpPr>
        <p:spPr>
          <a:xfrm>
            <a:off x="349250" y="1403822"/>
            <a:ext cx="7118350" cy="4157663"/>
          </a:xfrm>
        </p:spPr>
        <p:txBody>
          <a:bodyPr/>
          <a:lstStyle>
            <a:lvl1pPr marL="180975" indent="-180975">
              <a:buFont typeface="Arial" pitchFamily="34" charset="0"/>
              <a:buChar char="•"/>
              <a:defRPr baseline="0"/>
            </a:lvl1pPr>
            <a:lvl2pPr>
              <a:defRPr/>
            </a:lvl2pPr>
          </a:lstStyle>
          <a:p>
            <a:pPr lvl="0"/>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lägga</a:t>
            </a:r>
            <a:r>
              <a:rPr lang="en-US" dirty="0" smtClean="0"/>
              <a:t> till text</a:t>
            </a:r>
          </a:p>
          <a:p>
            <a:pPr lvl="1"/>
            <a:r>
              <a:rPr lang="en-US" dirty="0" err="1" smtClean="0"/>
              <a:t>Nivå</a:t>
            </a:r>
            <a:r>
              <a:rPr lang="en-US" dirty="0" smtClean="0"/>
              <a:t> </a:t>
            </a:r>
            <a:r>
              <a:rPr lang="en-US" dirty="0" err="1" smtClean="0"/>
              <a:t>två</a:t>
            </a:r>
            <a:endParaRPr lang="en-US" dirty="0" smtClean="0"/>
          </a:p>
        </p:txBody>
      </p:sp>
      <p:sp>
        <p:nvSpPr>
          <p:cNvPr id="5" name="TextBox 4"/>
          <p:cNvSpPr txBox="1"/>
          <p:nvPr userDrawn="1"/>
        </p:nvSpPr>
        <p:spPr>
          <a:xfrm>
            <a:off x="-1980728" y="144018"/>
            <a:ext cx="1896673" cy="323165"/>
          </a:xfrm>
          <a:prstGeom prst="rect">
            <a:avLst/>
          </a:prstGeom>
          <a:noFill/>
        </p:spPr>
        <p:txBody>
          <a:bodyPr wrap="none" rtlCol="0">
            <a:spAutoFit/>
          </a:bodyPr>
          <a:lstStyle/>
          <a:p>
            <a:pPr algn="r">
              <a:buNone/>
            </a:pPr>
            <a:r>
              <a:rPr lang="sv-SE" sz="1400" dirty="0" smtClean="0"/>
              <a:t>Rubrik med bulletlista</a:t>
            </a:r>
            <a:endParaRPr lang="sv-SE" sz="1400" dirty="0"/>
          </a:p>
        </p:txBody>
      </p:sp>
      <p:sp>
        <p:nvSpPr>
          <p:cNvPr id="2" name="TextBox 1"/>
          <p:cNvSpPr txBox="1"/>
          <p:nvPr userDrawn="1"/>
        </p:nvSpPr>
        <p:spPr>
          <a:xfrm>
            <a:off x="7812360" y="1844824"/>
            <a:ext cx="1080120" cy="323165"/>
          </a:xfrm>
          <a:prstGeom prst="rect">
            <a:avLst/>
          </a:prstGeom>
          <a:noFill/>
        </p:spPr>
        <p:txBody>
          <a:bodyPr wrap="square" rtlCol="0">
            <a:noAutofit/>
          </a:bodyPr>
          <a:lstStyle/>
          <a:p>
            <a:pPr>
              <a:buNone/>
            </a:pPr>
            <a:endParaRPr lang="sv-SE"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095" y="450836"/>
            <a:ext cx="7229505" cy="7635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dirty="0" smtClean="0"/>
              <a:t>Klicka här för att lägga till rubrik</a:t>
            </a:r>
          </a:p>
        </p:txBody>
      </p:sp>
      <p:sp>
        <p:nvSpPr>
          <p:cNvPr id="1027" name="Rectangle 3"/>
          <p:cNvSpPr>
            <a:spLocks noGrp="1" noChangeArrowheads="1"/>
          </p:cNvSpPr>
          <p:nvPr>
            <p:ph type="body" idx="1"/>
          </p:nvPr>
        </p:nvSpPr>
        <p:spPr bwMode="auto">
          <a:xfrm>
            <a:off x="352375" y="1406541"/>
            <a:ext cx="7115225" cy="4163998"/>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p:txBody>
      </p:sp>
      <p:pic>
        <p:nvPicPr>
          <p:cNvPr id="1050" name="Picture 26" descr="Logga_RGB"/>
          <p:cNvPicPr>
            <a:picLocks noChangeAspect="1" noChangeArrowheads="1"/>
          </p:cNvPicPr>
          <p:nvPr/>
        </p:nvPicPr>
        <p:blipFill>
          <a:blip r:embed="rId28" cstate="print"/>
          <a:srcRect/>
          <a:stretch>
            <a:fillRect/>
          </a:stretch>
        </p:blipFill>
        <p:spPr bwMode="auto">
          <a:xfrm>
            <a:off x="7466013" y="6310313"/>
            <a:ext cx="1320800" cy="214312"/>
          </a:xfrm>
          <a:prstGeom prst="rect">
            <a:avLst/>
          </a:prstGeom>
          <a:noFill/>
        </p:spPr>
      </p:pic>
      <p:sp>
        <p:nvSpPr>
          <p:cNvPr id="1051" name="Rectangle 27"/>
          <p:cNvSpPr>
            <a:spLocks noChangeArrowheads="1"/>
          </p:cNvSpPr>
          <p:nvPr/>
        </p:nvSpPr>
        <p:spPr bwMode="auto">
          <a:xfrm flipV="1">
            <a:off x="363538" y="5876925"/>
            <a:ext cx="8413750" cy="69850"/>
          </a:xfrm>
          <a:prstGeom prst="rect">
            <a:avLst/>
          </a:prstGeom>
          <a:solidFill>
            <a:srgbClr val="DDDDDD"/>
          </a:solidFill>
          <a:ln w="9525">
            <a:noFill/>
            <a:miter lim="800000"/>
            <a:headEnd/>
            <a:tailEnd/>
          </a:ln>
          <a:effectLst/>
        </p:spPr>
        <p:txBody>
          <a:bodyPr wrap="none" lIns="90000" tIns="46800" rIns="90000" bIns="46800" anchor="ctr"/>
          <a:lstStyle/>
          <a:p>
            <a:endParaRPr lang="en-US"/>
          </a:p>
        </p:txBody>
      </p:sp>
      <p:sp>
        <p:nvSpPr>
          <p:cNvPr id="1030" name="Rectangle 6"/>
          <p:cNvSpPr>
            <a:spLocks noGrp="1" noChangeArrowheads="1"/>
          </p:cNvSpPr>
          <p:nvPr>
            <p:ph type="sldNum" sz="quarter" idx="4"/>
          </p:nvPr>
        </p:nvSpPr>
        <p:spPr bwMode="auto">
          <a:xfrm>
            <a:off x="357188" y="6402388"/>
            <a:ext cx="407987" cy="12223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nSpc>
                <a:spcPct val="100000"/>
              </a:lnSpc>
              <a:spcAft>
                <a:spcPct val="0"/>
              </a:spcAft>
              <a:buFontTx/>
              <a:buNone/>
              <a:defRPr sz="800" b="1">
                <a:solidFill>
                  <a:srgbClr val="DDDDDD"/>
                </a:solidFill>
              </a:defRPr>
            </a:lvl1pPr>
          </a:lstStyle>
          <a:p>
            <a:fld id="{45740D94-8BB1-4741-8852-6517306EA45C}" type="slidenum">
              <a:rPr lang="sv-SE" smtClean="0"/>
              <a:pPr/>
              <a:t>‹#›</a:t>
            </a:fld>
            <a:endParaRPr lang="sv-SE" dirty="0"/>
          </a:p>
        </p:txBody>
      </p:sp>
      <p:cxnSp>
        <p:nvCxnSpPr>
          <p:cNvPr id="12" name="Straight Connector 11"/>
          <p:cNvCxnSpPr/>
          <p:nvPr/>
        </p:nvCxnSpPr>
        <p:spPr bwMode="auto">
          <a:xfrm rot="5400000">
            <a:off x="19686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4" name="Straight Connector 13"/>
          <p:cNvCxnSpPr/>
          <p:nvPr/>
        </p:nvCxnSpPr>
        <p:spPr bwMode="auto">
          <a:xfrm rot="5400000">
            <a:off x="441961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5" name="Straight Connector 14"/>
          <p:cNvCxnSpPr/>
          <p:nvPr/>
        </p:nvCxnSpPr>
        <p:spPr bwMode="auto">
          <a:xfrm rot="5400000">
            <a:off x="7315211"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6" name="Straight Connector 15"/>
          <p:cNvCxnSpPr/>
          <p:nvPr/>
        </p:nvCxnSpPr>
        <p:spPr bwMode="auto">
          <a:xfrm rot="5400000">
            <a:off x="8634424" y="-16191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7" name="Straight Connector 16"/>
          <p:cNvCxnSpPr/>
          <p:nvPr/>
        </p:nvCxnSpPr>
        <p:spPr bwMode="auto">
          <a:xfrm rot="5400000">
            <a:off x="19686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8" name="Straight Connector 17"/>
          <p:cNvCxnSpPr/>
          <p:nvPr/>
        </p:nvCxnSpPr>
        <p:spPr bwMode="auto">
          <a:xfrm rot="5400000">
            <a:off x="441961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19" name="Straight Connector 18"/>
          <p:cNvCxnSpPr/>
          <p:nvPr/>
        </p:nvCxnSpPr>
        <p:spPr bwMode="auto">
          <a:xfrm rot="5400000">
            <a:off x="7315211"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0" name="Straight Connector 19"/>
          <p:cNvCxnSpPr/>
          <p:nvPr/>
        </p:nvCxnSpPr>
        <p:spPr bwMode="auto">
          <a:xfrm rot="5400000">
            <a:off x="8634424" y="7000864"/>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1" name="Straight Connector 20"/>
          <p:cNvCxnSpPr/>
          <p:nvPr/>
        </p:nvCxnSpPr>
        <p:spPr bwMode="auto">
          <a:xfrm rot="10800000">
            <a:off x="9144000" y="46718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2" name="Straight Connector 21"/>
          <p:cNvCxnSpPr/>
          <p:nvPr/>
        </p:nvCxnSpPr>
        <p:spPr bwMode="auto">
          <a:xfrm rot="10800000">
            <a:off x="9144000" y="140525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3" name="Straight Connector 22"/>
          <p:cNvCxnSpPr/>
          <p:nvPr/>
        </p:nvCxnSpPr>
        <p:spPr bwMode="auto">
          <a:xfrm rot="10800000">
            <a:off x="9144000" y="34928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4" name="Straight Connector 23"/>
          <p:cNvCxnSpPr/>
          <p:nvPr/>
        </p:nvCxnSpPr>
        <p:spPr bwMode="auto">
          <a:xfrm rot="10800000">
            <a:off x="9144000" y="55629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5" name="Straight Connector 24"/>
          <p:cNvCxnSpPr/>
          <p:nvPr/>
        </p:nvCxnSpPr>
        <p:spPr bwMode="auto">
          <a:xfrm rot="10800000">
            <a:off x="-295253" y="46718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6" name="Straight Connector 25"/>
          <p:cNvCxnSpPr/>
          <p:nvPr/>
        </p:nvCxnSpPr>
        <p:spPr bwMode="auto">
          <a:xfrm rot="10800000">
            <a:off x="-295253" y="1405255"/>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7" name="Straight Connector 26"/>
          <p:cNvCxnSpPr/>
          <p:nvPr/>
        </p:nvCxnSpPr>
        <p:spPr bwMode="auto">
          <a:xfrm rot="10800000">
            <a:off x="-295253" y="3492818"/>
            <a:ext cx="285728" cy="0"/>
          </a:xfrm>
          <a:prstGeom prst="line">
            <a:avLst/>
          </a:prstGeom>
          <a:noFill/>
          <a:ln w="9525" cap="flat" cmpd="sng" algn="ctr">
            <a:solidFill>
              <a:srgbClr val="808080"/>
            </a:solidFill>
            <a:prstDash val="solid"/>
            <a:round/>
            <a:headEnd type="none" w="med" len="med"/>
            <a:tailEnd type="none" w="med" len="med"/>
          </a:ln>
          <a:effectLst/>
        </p:spPr>
      </p:cxnSp>
      <p:cxnSp>
        <p:nvCxnSpPr>
          <p:cNvPr id="28" name="Straight Connector 27"/>
          <p:cNvCxnSpPr/>
          <p:nvPr/>
        </p:nvCxnSpPr>
        <p:spPr bwMode="auto">
          <a:xfrm rot="10800000">
            <a:off x="-295253" y="5562918"/>
            <a:ext cx="285728" cy="0"/>
          </a:xfrm>
          <a:prstGeom prst="line">
            <a:avLst/>
          </a:prstGeom>
          <a:noFill/>
          <a:ln w="9525" cap="flat" cmpd="sng" algn="ctr">
            <a:solidFill>
              <a:srgbClr val="80808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49" r:id="rId1"/>
    <p:sldLayoutId id="2147483680" r:id="rId2"/>
    <p:sldLayoutId id="2147483676" r:id="rId3"/>
    <p:sldLayoutId id="2147483677" r:id="rId4"/>
    <p:sldLayoutId id="2147483678" r:id="rId5"/>
    <p:sldLayoutId id="2147483679" r:id="rId6"/>
    <p:sldLayoutId id="2147483681" r:id="rId7"/>
    <p:sldLayoutId id="2147483682" r:id="rId8"/>
    <p:sldLayoutId id="2147483675" r:id="rId9"/>
    <p:sldLayoutId id="2147483650" r:id="rId10"/>
    <p:sldLayoutId id="2147483661" r:id="rId11"/>
    <p:sldLayoutId id="2147483684" r:id="rId12"/>
    <p:sldLayoutId id="2147483655" r:id="rId13"/>
    <p:sldLayoutId id="2147483660" r:id="rId14"/>
    <p:sldLayoutId id="2147483668" r:id="rId15"/>
    <p:sldLayoutId id="2147483662" r:id="rId16"/>
    <p:sldLayoutId id="2147483663" r:id="rId17"/>
    <p:sldLayoutId id="2147483664" r:id="rId18"/>
    <p:sldLayoutId id="2147483665" r:id="rId19"/>
    <p:sldLayoutId id="2147483666" r:id="rId20"/>
    <p:sldLayoutId id="2147483667" r:id="rId21"/>
    <p:sldLayoutId id="2147483683" r:id="rId22"/>
    <p:sldLayoutId id="2147483685" r:id="rId23"/>
    <p:sldLayoutId id="2147483686" r:id="rId24"/>
    <p:sldLayoutId id="2147483687" r:id="rId25"/>
    <p:sldLayoutId id="2147483688"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fontAlgn="base">
        <a:lnSpc>
          <a:spcPts val="2500"/>
        </a:lnSpc>
        <a:spcBef>
          <a:spcPct val="0"/>
        </a:spcBef>
        <a:spcAft>
          <a:spcPct val="0"/>
        </a:spcAft>
        <a:defRPr sz="2800" b="1">
          <a:solidFill>
            <a:srgbClr val="666E14"/>
          </a:solidFill>
          <a:latin typeface="+mj-lt"/>
          <a:ea typeface="+mj-ea"/>
          <a:cs typeface="+mj-cs"/>
        </a:defRPr>
      </a:lvl1pPr>
      <a:lvl2pPr algn="l" rtl="0" fontAlgn="base">
        <a:lnSpc>
          <a:spcPts val="2500"/>
        </a:lnSpc>
        <a:spcBef>
          <a:spcPct val="0"/>
        </a:spcBef>
        <a:spcAft>
          <a:spcPct val="0"/>
        </a:spcAft>
        <a:defRPr sz="2500" b="1">
          <a:solidFill>
            <a:schemeClr val="hlink"/>
          </a:solidFill>
          <a:latin typeface="Arial" charset="0"/>
        </a:defRPr>
      </a:lvl2pPr>
      <a:lvl3pPr algn="l" rtl="0" fontAlgn="base">
        <a:lnSpc>
          <a:spcPts val="2500"/>
        </a:lnSpc>
        <a:spcBef>
          <a:spcPct val="0"/>
        </a:spcBef>
        <a:spcAft>
          <a:spcPct val="0"/>
        </a:spcAft>
        <a:defRPr sz="2500" b="1">
          <a:solidFill>
            <a:schemeClr val="hlink"/>
          </a:solidFill>
          <a:latin typeface="Arial" charset="0"/>
        </a:defRPr>
      </a:lvl3pPr>
      <a:lvl4pPr algn="l" rtl="0" fontAlgn="base">
        <a:lnSpc>
          <a:spcPts val="2500"/>
        </a:lnSpc>
        <a:spcBef>
          <a:spcPct val="0"/>
        </a:spcBef>
        <a:spcAft>
          <a:spcPct val="0"/>
        </a:spcAft>
        <a:defRPr sz="2500" b="1">
          <a:solidFill>
            <a:schemeClr val="hlink"/>
          </a:solidFill>
          <a:latin typeface="Arial" charset="0"/>
        </a:defRPr>
      </a:lvl4pPr>
      <a:lvl5pPr algn="l" rtl="0" fontAlgn="base">
        <a:lnSpc>
          <a:spcPts val="2500"/>
        </a:lnSpc>
        <a:spcBef>
          <a:spcPct val="0"/>
        </a:spcBef>
        <a:spcAft>
          <a:spcPct val="0"/>
        </a:spcAft>
        <a:defRPr sz="2500" b="1">
          <a:solidFill>
            <a:schemeClr val="hlink"/>
          </a:solidFill>
          <a:latin typeface="Arial" charset="0"/>
        </a:defRPr>
      </a:lvl5pPr>
      <a:lvl6pPr marL="457200" algn="l" rtl="0" fontAlgn="base">
        <a:lnSpc>
          <a:spcPts val="2500"/>
        </a:lnSpc>
        <a:spcBef>
          <a:spcPct val="0"/>
        </a:spcBef>
        <a:spcAft>
          <a:spcPct val="0"/>
        </a:spcAft>
        <a:defRPr sz="2500" b="1">
          <a:solidFill>
            <a:schemeClr val="hlink"/>
          </a:solidFill>
          <a:latin typeface="Arial" charset="0"/>
        </a:defRPr>
      </a:lvl6pPr>
      <a:lvl7pPr marL="914400" algn="l" rtl="0" fontAlgn="base">
        <a:lnSpc>
          <a:spcPts val="2500"/>
        </a:lnSpc>
        <a:spcBef>
          <a:spcPct val="0"/>
        </a:spcBef>
        <a:spcAft>
          <a:spcPct val="0"/>
        </a:spcAft>
        <a:defRPr sz="2500" b="1">
          <a:solidFill>
            <a:schemeClr val="hlink"/>
          </a:solidFill>
          <a:latin typeface="Arial" charset="0"/>
        </a:defRPr>
      </a:lvl7pPr>
      <a:lvl8pPr marL="1371600" algn="l" rtl="0" fontAlgn="base">
        <a:lnSpc>
          <a:spcPts val="2500"/>
        </a:lnSpc>
        <a:spcBef>
          <a:spcPct val="0"/>
        </a:spcBef>
        <a:spcAft>
          <a:spcPct val="0"/>
        </a:spcAft>
        <a:defRPr sz="2500" b="1">
          <a:solidFill>
            <a:schemeClr val="hlink"/>
          </a:solidFill>
          <a:latin typeface="Arial" charset="0"/>
        </a:defRPr>
      </a:lvl8pPr>
      <a:lvl9pPr marL="1828800" algn="l" rtl="0" fontAlgn="base">
        <a:lnSpc>
          <a:spcPts val="2500"/>
        </a:lnSpc>
        <a:spcBef>
          <a:spcPct val="0"/>
        </a:spcBef>
        <a:spcAft>
          <a:spcPct val="0"/>
        </a:spcAft>
        <a:defRPr sz="2500" b="1">
          <a:solidFill>
            <a:schemeClr val="hlink"/>
          </a:solidFill>
          <a:latin typeface="Arial" charset="0"/>
        </a:defRPr>
      </a:lvl9pPr>
    </p:titleStyle>
    <p:bodyStyle>
      <a:lvl1pPr marL="180975" indent="-180975" algn="l" rtl="0" fontAlgn="base">
        <a:lnSpc>
          <a:spcPts val="2200"/>
        </a:lnSpc>
        <a:spcBef>
          <a:spcPct val="0"/>
        </a:spcBef>
        <a:spcAft>
          <a:spcPct val="40000"/>
        </a:spcAft>
        <a:buChar char="•"/>
        <a:defRPr sz="2000">
          <a:solidFill>
            <a:srgbClr val="5F5F5F"/>
          </a:solidFill>
          <a:latin typeface="+mn-lt"/>
          <a:ea typeface="+mn-ea"/>
          <a:cs typeface="+mn-cs"/>
        </a:defRPr>
      </a:lvl1pPr>
      <a:lvl2pPr marL="355600" indent="-211138" algn="l" rtl="0" fontAlgn="base">
        <a:lnSpc>
          <a:spcPts val="2200"/>
        </a:lnSpc>
        <a:spcBef>
          <a:spcPct val="0"/>
        </a:spcBef>
        <a:spcAft>
          <a:spcPct val="40000"/>
        </a:spcAft>
        <a:buFont typeface="Arial" charset="0"/>
        <a:buChar char="–"/>
        <a:defRPr sz="1600">
          <a:solidFill>
            <a:srgbClr val="5F5F5F"/>
          </a:solidFill>
          <a:latin typeface="+mn-lt"/>
        </a:defRPr>
      </a:lvl2pPr>
      <a:lvl3pPr marL="1235075" indent="-228600" algn="l" rtl="0" fontAlgn="base">
        <a:lnSpc>
          <a:spcPts val="1800"/>
        </a:lnSpc>
        <a:spcBef>
          <a:spcPct val="0"/>
        </a:spcBef>
        <a:spcAft>
          <a:spcPct val="100000"/>
        </a:spcAft>
        <a:buChar char="•"/>
        <a:defRPr sz="1600">
          <a:solidFill>
            <a:srgbClr val="5F5F5F"/>
          </a:solidFill>
          <a:latin typeface="+mn-lt"/>
        </a:defRPr>
      </a:lvl3pPr>
      <a:lvl4pPr marL="1643063" indent="-228600" algn="l" rtl="0" fontAlgn="base">
        <a:lnSpc>
          <a:spcPts val="1800"/>
        </a:lnSpc>
        <a:spcBef>
          <a:spcPct val="0"/>
        </a:spcBef>
        <a:spcAft>
          <a:spcPct val="100000"/>
        </a:spcAft>
        <a:buChar char="•"/>
        <a:defRPr sz="1600">
          <a:solidFill>
            <a:srgbClr val="5F5F5F"/>
          </a:solidFill>
          <a:latin typeface="+mn-lt"/>
        </a:defRPr>
      </a:lvl4pPr>
      <a:lvl5pPr marL="2057400" indent="-228600" algn="l" rtl="0" fontAlgn="base">
        <a:lnSpc>
          <a:spcPts val="1800"/>
        </a:lnSpc>
        <a:spcBef>
          <a:spcPct val="0"/>
        </a:spcBef>
        <a:spcAft>
          <a:spcPct val="100000"/>
        </a:spcAft>
        <a:buChar char="•"/>
        <a:defRPr sz="1600">
          <a:solidFill>
            <a:srgbClr val="5F5F5F"/>
          </a:solidFill>
          <a:latin typeface="+mn-lt"/>
        </a:defRPr>
      </a:lvl5pPr>
      <a:lvl6pPr marL="2514600" indent="-228600" algn="l" rtl="0" fontAlgn="base">
        <a:lnSpc>
          <a:spcPts val="1800"/>
        </a:lnSpc>
        <a:spcBef>
          <a:spcPct val="0"/>
        </a:spcBef>
        <a:spcAft>
          <a:spcPct val="100000"/>
        </a:spcAft>
        <a:buChar char="•"/>
        <a:defRPr sz="1600">
          <a:solidFill>
            <a:srgbClr val="5F5F5F"/>
          </a:solidFill>
          <a:latin typeface="+mn-lt"/>
        </a:defRPr>
      </a:lvl6pPr>
      <a:lvl7pPr marL="2971800" indent="-228600" algn="l" rtl="0" fontAlgn="base">
        <a:lnSpc>
          <a:spcPts val="1800"/>
        </a:lnSpc>
        <a:spcBef>
          <a:spcPct val="0"/>
        </a:spcBef>
        <a:spcAft>
          <a:spcPct val="100000"/>
        </a:spcAft>
        <a:buChar char="•"/>
        <a:defRPr sz="1600">
          <a:solidFill>
            <a:srgbClr val="5F5F5F"/>
          </a:solidFill>
          <a:latin typeface="+mn-lt"/>
        </a:defRPr>
      </a:lvl7pPr>
      <a:lvl8pPr marL="3429000" indent="-228600" algn="l" rtl="0" fontAlgn="base">
        <a:lnSpc>
          <a:spcPts val="1800"/>
        </a:lnSpc>
        <a:spcBef>
          <a:spcPct val="0"/>
        </a:spcBef>
        <a:spcAft>
          <a:spcPct val="100000"/>
        </a:spcAft>
        <a:buChar char="•"/>
        <a:defRPr sz="1600">
          <a:solidFill>
            <a:srgbClr val="5F5F5F"/>
          </a:solidFill>
          <a:latin typeface="+mn-lt"/>
        </a:defRPr>
      </a:lvl8pPr>
      <a:lvl9pPr marL="3886200" indent="-228600" algn="l" rtl="0" fontAlgn="base">
        <a:lnSpc>
          <a:spcPts val="1800"/>
        </a:lnSpc>
        <a:spcBef>
          <a:spcPct val="0"/>
        </a:spcBef>
        <a:spcAft>
          <a:spcPct val="100000"/>
        </a:spcAft>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se/imgres?imgurl=http://www.vittsjomek.se/res/default/kugghjulidrift.jpg&amp;imgrefurl=http://www.vittsjomek.se/Tillverkning.htm&amp;docid=znl7tz62d4T9_M&amp;tbnid=j4i7l_3g4UMpvM:&amp;w=400&amp;h=266&amp;ei=dudGUs6fH8Op4gT91oC4Bw&amp;ved=0CAIQxiAwAA&amp;iact=c" TargetMode="External"/><Relationship Id="rId1" Type="http://schemas.openxmlformats.org/officeDocument/2006/relationships/slideLayout" Target="../slideLayouts/slideLayout10.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6.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samhall.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p>
            <a:fld id="{45740D94-8BB1-4741-8852-6517306EA45C}" type="slidenum">
              <a:rPr lang="sv-SE" smtClean="0"/>
              <a:pPr/>
              <a:t>1</a:t>
            </a:fld>
            <a:endParaRPr lang="sv-SE"/>
          </a:p>
        </p:txBody>
      </p:sp>
      <p:sp>
        <p:nvSpPr>
          <p:cNvPr id="3" name="Rubrik 2"/>
          <p:cNvSpPr>
            <a:spLocks noGrp="1"/>
          </p:cNvSpPr>
          <p:nvPr>
            <p:ph type="title"/>
          </p:nvPr>
        </p:nvSpPr>
        <p:spPr/>
        <p:txBody>
          <a:bodyPr/>
          <a:lstStyle/>
          <a:p>
            <a:endParaRPr lang="sv-SE"/>
          </a:p>
        </p:txBody>
      </p:sp>
      <p:pic>
        <p:nvPicPr>
          <p:cNvPr id="1027" name="Picture 3" descr="C:\Users\samhall\Pictures\Monica-grejor\the_samhall_stor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54" y="-40084"/>
            <a:ext cx="9206753" cy="6050922"/>
          </a:xfrm>
          <a:prstGeom prst="rect">
            <a:avLst/>
          </a:prstGeom>
          <a:noFill/>
          <a:extLst>
            <a:ext uri="{909E8E84-426E-40DD-AFC4-6F175D3DCCD1}">
              <a14:hiddenFill xmlns:a14="http://schemas.microsoft.com/office/drawing/2010/main">
                <a:solidFill>
                  <a:srgbClr val="FFFFFF"/>
                </a:solidFill>
              </a14:hiddenFill>
            </a:ext>
          </a:extLst>
        </p:spPr>
      </p:pic>
      <p:sp>
        <p:nvSpPr>
          <p:cNvPr id="6" name="Rubrik 1"/>
          <p:cNvSpPr txBox="1">
            <a:spLocks/>
          </p:cNvSpPr>
          <p:nvPr/>
        </p:nvSpPr>
        <p:spPr bwMode="auto">
          <a:xfrm>
            <a:off x="2164386" y="3452813"/>
            <a:ext cx="4828085" cy="2558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lnSpc>
                <a:spcPts val="2500"/>
              </a:lnSpc>
              <a:spcBef>
                <a:spcPct val="0"/>
              </a:spcBef>
              <a:spcAft>
                <a:spcPct val="0"/>
              </a:spcAft>
              <a:defRPr sz="2800" b="1">
                <a:solidFill>
                  <a:srgbClr val="666E14"/>
                </a:solidFill>
                <a:latin typeface="+mj-lt"/>
                <a:ea typeface="+mj-ea"/>
                <a:cs typeface="+mj-cs"/>
              </a:defRPr>
            </a:lvl1pPr>
            <a:lvl2pPr algn="l" rtl="0" fontAlgn="base">
              <a:lnSpc>
                <a:spcPts val="2500"/>
              </a:lnSpc>
              <a:spcBef>
                <a:spcPct val="0"/>
              </a:spcBef>
              <a:spcAft>
                <a:spcPct val="0"/>
              </a:spcAft>
              <a:defRPr sz="2500" b="1">
                <a:solidFill>
                  <a:schemeClr val="hlink"/>
                </a:solidFill>
                <a:latin typeface="Arial" charset="0"/>
              </a:defRPr>
            </a:lvl2pPr>
            <a:lvl3pPr algn="l" rtl="0" fontAlgn="base">
              <a:lnSpc>
                <a:spcPts val="2500"/>
              </a:lnSpc>
              <a:spcBef>
                <a:spcPct val="0"/>
              </a:spcBef>
              <a:spcAft>
                <a:spcPct val="0"/>
              </a:spcAft>
              <a:defRPr sz="2500" b="1">
                <a:solidFill>
                  <a:schemeClr val="hlink"/>
                </a:solidFill>
                <a:latin typeface="Arial" charset="0"/>
              </a:defRPr>
            </a:lvl3pPr>
            <a:lvl4pPr algn="l" rtl="0" fontAlgn="base">
              <a:lnSpc>
                <a:spcPts val="2500"/>
              </a:lnSpc>
              <a:spcBef>
                <a:spcPct val="0"/>
              </a:spcBef>
              <a:spcAft>
                <a:spcPct val="0"/>
              </a:spcAft>
              <a:defRPr sz="2500" b="1">
                <a:solidFill>
                  <a:schemeClr val="hlink"/>
                </a:solidFill>
                <a:latin typeface="Arial" charset="0"/>
              </a:defRPr>
            </a:lvl4pPr>
            <a:lvl5pPr algn="l" rtl="0" fontAlgn="base">
              <a:lnSpc>
                <a:spcPts val="2500"/>
              </a:lnSpc>
              <a:spcBef>
                <a:spcPct val="0"/>
              </a:spcBef>
              <a:spcAft>
                <a:spcPct val="0"/>
              </a:spcAft>
              <a:defRPr sz="2500" b="1">
                <a:solidFill>
                  <a:schemeClr val="hlink"/>
                </a:solidFill>
                <a:latin typeface="Arial" charset="0"/>
              </a:defRPr>
            </a:lvl5pPr>
            <a:lvl6pPr marL="457200" algn="l" rtl="0" fontAlgn="base">
              <a:lnSpc>
                <a:spcPts val="2500"/>
              </a:lnSpc>
              <a:spcBef>
                <a:spcPct val="0"/>
              </a:spcBef>
              <a:spcAft>
                <a:spcPct val="0"/>
              </a:spcAft>
              <a:defRPr sz="2500" b="1">
                <a:solidFill>
                  <a:schemeClr val="hlink"/>
                </a:solidFill>
                <a:latin typeface="Arial" charset="0"/>
              </a:defRPr>
            </a:lvl6pPr>
            <a:lvl7pPr marL="914400" algn="l" rtl="0" fontAlgn="base">
              <a:lnSpc>
                <a:spcPts val="2500"/>
              </a:lnSpc>
              <a:spcBef>
                <a:spcPct val="0"/>
              </a:spcBef>
              <a:spcAft>
                <a:spcPct val="0"/>
              </a:spcAft>
              <a:defRPr sz="2500" b="1">
                <a:solidFill>
                  <a:schemeClr val="hlink"/>
                </a:solidFill>
                <a:latin typeface="Arial" charset="0"/>
              </a:defRPr>
            </a:lvl7pPr>
            <a:lvl8pPr marL="1371600" algn="l" rtl="0" fontAlgn="base">
              <a:lnSpc>
                <a:spcPts val="2500"/>
              </a:lnSpc>
              <a:spcBef>
                <a:spcPct val="0"/>
              </a:spcBef>
              <a:spcAft>
                <a:spcPct val="0"/>
              </a:spcAft>
              <a:defRPr sz="2500" b="1">
                <a:solidFill>
                  <a:schemeClr val="hlink"/>
                </a:solidFill>
                <a:latin typeface="Arial" charset="0"/>
              </a:defRPr>
            </a:lvl8pPr>
            <a:lvl9pPr marL="1828800" algn="l" rtl="0" fontAlgn="base">
              <a:lnSpc>
                <a:spcPts val="2500"/>
              </a:lnSpc>
              <a:spcBef>
                <a:spcPct val="0"/>
              </a:spcBef>
              <a:spcAft>
                <a:spcPct val="0"/>
              </a:spcAft>
              <a:defRPr sz="2500" b="1">
                <a:solidFill>
                  <a:schemeClr val="hlink"/>
                </a:solidFill>
                <a:latin typeface="Arial" charset="0"/>
              </a:defRPr>
            </a:lvl9pPr>
          </a:lstStyle>
          <a:p>
            <a:pPr algn="ctr">
              <a:buNone/>
            </a:pPr>
            <a:r>
              <a:rPr lang="en-GB" sz="2000" kern="0" dirty="0" smtClean="0"/>
              <a:t> </a:t>
            </a:r>
            <a:r>
              <a:rPr lang="sv-SE" sz="2000" kern="0" dirty="0" smtClean="0"/>
              <a:t/>
            </a:r>
            <a:br>
              <a:rPr lang="sv-SE" sz="2000" kern="0" dirty="0" smtClean="0"/>
            </a:br>
            <a:r>
              <a:rPr lang="sv-SE" sz="1200" b="0" kern="0" dirty="0" smtClean="0">
                <a:solidFill>
                  <a:schemeClr val="bg1">
                    <a:lumMod val="50000"/>
                  </a:schemeClr>
                </a:solidFill>
              </a:rPr>
              <a:t>Mrs. </a:t>
            </a:r>
            <a:r>
              <a:rPr lang="en-GB" sz="1200" b="0" kern="0" dirty="0" smtClean="0">
                <a:solidFill>
                  <a:schemeClr val="bg1">
                    <a:lumMod val="50000"/>
                  </a:schemeClr>
                </a:solidFill>
              </a:rPr>
              <a:t>Monica Lingegård, CEO Samhall AB, Sweden</a:t>
            </a:r>
            <a:br>
              <a:rPr lang="en-GB" sz="1200" b="0" kern="0" dirty="0" smtClean="0">
                <a:solidFill>
                  <a:schemeClr val="bg1">
                    <a:lumMod val="50000"/>
                  </a:schemeClr>
                </a:solidFill>
              </a:rPr>
            </a:br>
            <a:r>
              <a:rPr lang="en-GB" sz="1200" b="0" kern="0" dirty="0" smtClean="0">
                <a:solidFill>
                  <a:schemeClr val="bg1">
                    <a:lumMod val="50000"/>
                  </a:schemeClr>
                </a:solidFill>
              </a:rPr>
              <a:t> Japan September 2014 </a:t>
            </a:r>
            <a:endParaRPr lang="sv-SE" sz="1200" b="0" kern="0" dirty="0">
              <a:solidFill>
                <a:schemeClr val="bg1">
                  <a:lumMod val="50000"/>
                </a:schemeClr>
              </a:solidFill>
            </a:endParaRPr>
          </a:p>
        </p:txBody>
      </p:sp>
    </p:spTree>
    <p:extLst>
      <p:ext uri="{BB962C8B-B14F-4D97-AF65-F5344CB8AC3E}">
        <p14:creationId xmlns:p14="http://schemas.microsoft.com/office/powerpoint/2010/main" val="173829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Bildobjekt 16" descr="Städare.jpg"/>
          <p:cNvPicPr>
            <a:picLocks noChangeAspect="1"/>
          </p:cNvPicPr>
          <p:nvPr/>
        </p:nvPicPr>
        <p:blipFill>
          <a:blip r:embed="rId3" cstate="print"/>
          <a:srcRect l="46979"/>
          <a:stretch>
            <a:fillRect/>
          </a:stretch>
        </p:blipFill>
        <p:spPr bwMode="auto">
          <a:xfrm>
            <a:off x="5126038" y="1281324"/>
            <a:ext cx="3446462" cy="4333875"/>
          </a:xfrm>
          <a:prstGeom prst="rect">
            <a:avLst/>
          </a:prstGeom>
          <a:noFill/>
          <a:ln w="9525">
            <a:noFill/>
            <a:miter lim="800000"/>
            <a:headEnd/>
            <a:tailEnd/>
          </a:ln>
        </p:spPr>
      </p:pic>
      <p:sp>
        <p:nvSpPr>
          <p:cNvPr id="9219" name="Platshållare för bildnummer 1"/>
          <p:cNvSpPr txBox="1">
            <a:spLocks noGrp="1"/>
          </p:cNvSpPr>
          <p:nvPr/>
        </p:nvSpPr>
        <p:spPr bwMode="auto">
          <a:xfrm>
            <a:off x="357188" y="6402388"/>
            <a:ext cx="407987" cy="122237"/>
          </a:xfrm>
          <a:prstGeom prst="rect">
            <a:avLst/>
          </a:prstGeom>
          <a:noFill/>
          <a:ln w="9525">
            <a:noFill/>
            <a:miter lim="800000"/>
            <a:headEnd/>
            <a:tailEnd/>
          </a:ln>
        </p:spPr>
        <p:txBody>
          <a:bodyPr lIns="0" tIns="0" rIns="0" bIns="0" anchor="ctr">
            <a:spAutoFit/>
          </a:bodyPr>
          <a:lstStyle/>
          <a:p>
            <a:fld id="{3CFA5294-C32C-4C59-A0F3-60024277537B}" type="slidenum">
              <a:rPr lang="sv-SE" sz="800" b="1">
                <a:solidFill>
                  <a:srgbClr val="DDDDDD"/>
                </a:solidFill>
              </a:rPr>
              <a:pPr/>
              <a:t>10</a:t>
            </a:fld>
            <a:endParaRPr lang="sv-SE" sz="800" b="1">
              <a:solidFill>
                <a:srgbClr val="DDDDDD"/>
              </a:solidFill>
            </a:endParaRPr>
          </a:p>
        </p:txBody>
      </p:sp>
      <p:sp>
        <p:nvSpPr>
          <p:cNvPr id="9" name="Platshållare för text 4"/>
          <p:cNvSpPr txBox="1">
            <a:spLocks/>
          </p:cNvSpPr>
          <p:nvPr/>
        </p:nvSpPr>
        <p:spPr>
          <a:xfrm>
            <a:off x="490538" y="1256398"/>
            <a:ext cx="8081962" cy="5274180"/>
          </a:xfrm>
          <a:prstGeom prst="rect">
            <a:avLst/>
          </a:prstGeom>
          <a:noFill/>
          <a:ln w="9525">
            <a:noFill/>
            <a:miter lim="800000"/>
            <a:headEnd/>
            <a:tailEnd/>
          </a:ln>
          <a:effectLst/>
        </p:spPr>
        <p:txBody>
          <a:bodyPr lIns="36000" tIns="0" rIns="36000" numCol="2"/>
          <a:lstStyle/>
          <a:p>
            <a:pPr marL="304800" indent="-304800">
              <a:lnSpc>
                <a:spcPts val="2200"/>
              </a:lnSpc>
              <a:buFont typeface="Arial" pitchFamily="34" charset="0"/>
              <a:buChar char="•"/>
              <a:defRPr/>
            </a:pPr>
            <a:r>
              <a:rPr lang="ja-JP" altLang="en-US" sz="2000" kern="0" dirty="0" smtClean="0"/>
              <a:t>売上高</a:t>
            </a:r>
            <a:r>
              <a:rPr lang="en-US" altLang="ja-JP" sz="2000" kern="0" dirty="0" smtClean="0"/>
              <a:t>1,1</a:t>
            </a:r>
            <a:r>
              <a:rPr lang="ja-JP" altLang="en-US" sz="2000" kern="0" dirty="0"/>
              <a:t>億ドル </a:t>
            </a:r>
            <a:endParaRPr lang="en-US" altLang="ja-JP" sz="2000" kern="0" dirty="0" smtClean="0"/>
          </a:p>
          <a:p>
            <a:pPr marL="304800" indent="-304800">
              <a:lnSpc>
                <a:spcPts val="2200"/>
              </a:lnSpc>
              <a:buFont typeface="Arial" pitchFamily="34" charset="0"/>
              <a:buChar char="•"/>
              <a:defRPr/>
            </a:pPr>
            <a:r>
              <a:rPr lang="en-US" sz="2000" kern="0" dirty="0" smtClean="0"/>
              <a:t>23 000</a:t>
            </a:r>
            <a:r>
              <a:rPr lang="ja-JP" altLang="en-US" sz="2000" kern="0" dirty="0" smtClean="0"/>
              <a:t>人の従業員</a:t>
            </a:r>
            <a:endParaRPr lang="en-US" sz="2000" kern="0" dirty="0"/>
          </a:p>
          <a:p>
            <a:pPr marL="304800" indent="-304800">
              <a:lnSpc>
                <a:spcPts val="2200"/>
              </a:lnSpc>
              <a:buFont typeface="Arial" pitchFamily="34" charset="0"/>
              <a:buChar char="•"/>
              <a:defRPr/>
            </a:pPr>
            <a:r>
              <a:rPr lang="ja-JP" altLang="en-US" sz="2000" kern="0" dirty="0" smtClean="0"/>
              <a:t>州からの報酬は次のことをカバー</a:t>
            </a:r>
            <a:r>
              <a:rPr lang="en-US" sz="2000" kern="0" dirty="0" smtClean="0"/>
              <a:t>;</a:t>
            </a:r>
            <a:endParaRPr lang="en-US" sz="2000" kern="0" dirty="0"/>
          </a:p>
          <a:p>
            <a:pPr marL="762000" lvl="1" indent="-304800">
              <a:lnSpc>
                <a:spcPts val="1500"/>
              </a:lnSpc>
              <a:buFont typeface="Arial" panose="020B0604020202020204" pitchFamily="34" charset="0"/>
              <a:buChar char="-"/>
              <a:defRPr/>
            </a:pPr>
            <a:r>
              <a:rPr lang="ja-JP" altLang="en-US" sz="1800" kern="0" dirty="0" smtClean="0"/>
              <a:t>障害</a:t>
            </a:r>
            <a:r>
              <a:rPr lang="en-US" sz="1800" kern="0" dirty="0" smtClean="0"/>
              <a:t> </a:t>
            </a:r>
            <a:r>
              <a:rPr lang="en-US" sz="1800" kern="0" dirty="0"/>
              <a:t>– </a:t>
            </a:r>
            <a:r>
              <a:rPr lang="ja-JP" altLang="en-US" sz="1800" kern="0" dirty="0" smtClean="0"/>
              <a:t>作業能力の縮小</a:t>
            </a:r>
            <a:endParaRPr lang="en-US" sz="1800" kern="0" dirty="0"/>
          </a:p>
          <a:p>
            <a:pPr marL="762000" lvl="1" indent="-304800">
              <a:lnSpc>
                <a:spcPts val="1500"/>
              </a:lnSpc>
              <a:buFont typeface="Arial" panose="020B0604020202020204" pitchFamily="34" charset="0"/>
              <a:buChar char="-"/>
              <a:defRPr/>
            </a:pPr>
            <a:r>
              <a:rPr lang="ja-JP" altLang="en-US" sz="1800" kern="0" dirty="0" smtClean="0"/>
              <a:t>地理的広がり</a:t>
            </a:r>
            <a:endParaRPr lang="en-US" altLang="ja-JP" sz="1800" kern="0" dirty="0" smtClean="0"/>
          </a:p>
          <a:p>
            <a:pPr marL="762000" lvl="1" indent="-304800">
              <a:lnSpc>
                <a:spcPts val="1500"/>
              </a:lnSpc>
              <a:buFont typeface="Arial" panose="020B0604020202020204" pitchFamily="34" charset="0"/>
              <a:buChar char="-"/>
              <a:defRPr/>
            </a:pPr>
            <a:r>
              <a:rPr lang="ja-JP" altLang="en-US" sz="1800" kern="0" dirty="0" smtClean="0"/>
              <a:t>スタッフ教育</a:t>
            </a:r>
            <a:endParaRPr lang="en-US" altLang="ja-JP" sz="1800" kern="0" dirty="0" smtClean="0"/>
          </a:p>
          <a:p>
            <a:pPr marL="762000" lvl="1" indent="-304800">
              <a:lnSpc>
                <a:spcPts val="1500"/>
              </a:lnSpc>
              <a:buFont typeface="Arial" panose="020B0604020202020204" pitchFamily="34" charset="0"/>
              <a:buChar char="-"/>
              <a:defRPr/>
            </a:pPr>
            <a:r>
              <a:rPr lang="ja-JP" altLang="en-US" sz="1800" kern="0" dirty="0" smtClean="0"/>
              <a:t>適合した作業環境</a:t>
            </a:r>
            <a:endParaRPr lang="en-US" altLang="ja-JP" sz="1800" kern="0" dirty="0" smtClean="0"/>
          </a:p>
          <a:p>
            <a:pPr marL="762000" lvl="1" indent="-304800">
              <a:lnSpc>
                <a:spcPts val="1500"/>
              </a:lnSpc>
              <a:buFont typeface="Arial" panose="020B0604020202020204" pitchFamily="34" charset="0"/>
              <a:buChar char="-"/>
              <a:defRPr/>
            </a:pPr>
            <a:r>
              <a:rPr lang="en-US" sz="1800" kern="0" dirty="0" smtClean="0"/>
              <a:t>100% </a:t>
            </a:r>
            <a:r>
              <a:rPr lang="ja-JP" altLang="en-US" sz="1800" kern="0" dirty="0"/>
              <a:t>完全</a:t>
            </a:r>
            <a:r>
              <a:rPr lang="ja-JP" altLang="en-US" sz="1800" kern="0" dirty="0" smtClean="0"/>
              <a:t>雇用</a:t>
            </a:r>
            <a:endParaRPr lang="en-US" sz="1800" kern="0" dirty="0"/>
          </a:p>
          <a:p>
            <a:pPr marL="304800" indent="-304800">
              <a:lnSpc>
                <a:spcPts val="2200"/>
              </a:lnSpc>
              <a:buFont typeface="Arial" pitchFamily="34" charset="0"/>
              <a:buChar char="•"/>
              <a:defRPr/>
            </a:pPr>
            <a:r>
              <a:rPr lang="en-US" sz="2000" kern="0" dirty="0" smtClean="0"/>
              <a:t>1 100 </a:t>
            </a:r>
            <a:r>
              <a:rPr lang="ja-JP" altLang="en-US" sz="2000" kern="0" dirty="0" smtClean="0"/>
              <a:t>人は他社への転職</a:t>
            </a:r>
            <a:endParaRPr lang="en-US" sz="2000" kern="0" dirty="0"/>
          </a:p>
        </p:txBody>
      </p:sp>
      <p:sp>
        <p:nvSpPr>
          <p:cNvPr id="9221" name="Rubrik 2"/>
          <p:cNvSpPr>
            <a:spLocks noGrp="1"/>
          </p:cNvSpPr>
          <p:nvPr>
            <p:ph type="title" idx="4294967295"/>
          </p:nvPr>
        </p:nvSpPr>
        <p:spPr>
          <a:xfrm>
            <a:off x="357188" y="409575"/>
            <a:ext cx="7424737" cy="763588"/>
          </a:xfrm>
        </p:spPr>
        <p:txBody>
          <a:bodyPr/>
          <a:lstStyle/>
          <a:p>
            <a:pPr>
              <a:lnSpc>
                <a:spcPct val="100000"/>
              </a:lnSpc>
            </a:pPr>
            <a:r>
              <a:rPr lang="en-US" dirty="0" smtClean="0">
                <a:solidFill>
                  <a:srgbClr val="B00159"/>
                </a:solidFill>
              </a:rPr>
              <a:t>Basic facts on Samhall</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p>
            <a:fld id="{D967E674-1D95-4DD2-B754-300F6F965683}" type="slidenum">
              <a:rPr lang="sv-SE" smtClean="0"/>
              <a:pPr/>
              <a:t>11</a:t>
            </a:fld>
            <a:endParaRPr lang="sv-SE"/>
          </a:p>
        </p:txBody>
      </p:sp>
      <p:sp>
        <p:nvSpPr>
          <p:cNvPr id="3" name="Rubrik 2"/>
          <p:cNvSpPr>
            <a:spLocks noGrp="1"/>
          </p:cNvSpPr>
          <p:nvPr>
            <p:ph type="title"/>
          </p:nvPr>
        </p:nvSpPr>
        <p:spPr/>
        <p:txBody>
          <a:bodyPr/>
          <a:lstStyle/>
          <a:p>
            <a:r>
              <a:rPr lang="en-US" dirty="0" smtClean="0">
                <a:solidFill>
                  <a:srgbClr val="B00159"/>
                </a:solidFill>
              </a:rPr>
              <a:t>Samhall yesterday</a:t>
            </a:r>
            <a:endParaRPr lang="sv-SE" dirty="0"/>
          </a:p>
        </p:txBody>
      </p:sp>
      <p:sp>
        <p:nvSpPr>
          <p:cNvPr id="4" name="Platshållare för bild 3"/>
          <p:cNvSpPr>
            <a:spLocks noGrp="1"/>
          </p:cNvSpPr>
          <p:nvPr>
            <p:ph type="pic" sz="quarter" idx="11"/>
          </p:nvPr>
        </p:nvSpPr>
        <p:spPr/>
      </p:sp>
      <p:sp>
        <p:nvSpPr>
          <p:cNvPr id="5" name="Platshållare för text 4"/>
          <p:cNvSpPr>
            <a:spLocks noGrp="1"/>
          </p:cNvSpPr>
          <p:nvPr>
            <p:ph type="body" sz="quarter" idx="12"/>
          </p:nvPr>
        </p:nvSpPr>
        <p:spPr/>
        <p:txBody>
          <a:bodyPr/>
          <a:lstStyle/>
          <a:p>
            <a:pPr eaLnBrk="1" hangingPunct="1"/>
            <a:r>
              <a:rPr lang="ja-JP" altLang="en-US" dirty="0" smtClean="0"/>
              <a:t>製造業が</a:t>
            </a:r>
            <a:r>
              <a:rPr lang="ja-JP" altLang="en-US" dirty="0"/>
              <a:t>主</a:t>
            </a:r>
            <a:r>
              <a:rPr lang="ja-JP" altLang="en-US" dirty="0" smtClean="0"/>
              <a:t> </a:t>
            </a:r>
            <a:endParaRPr lang="ja-JP" altLang="en-US" dirty="0"/>
          </a:p>
          <a:p>
            <a:pPr eaLnBrk="1" hangingPunct="1"/>
            <a:r>
              <a:rPr lang="ja-JP" altLang="en-US" dirty="0"/>
              <a:t>自社</a:t>
            </a:r>
            <a:r>
              <a:rPr lang="ja-JP" altLang="en-US" dirty="0" smtClean="0"/>
              <a:t>生産</a:t>
            </a:r>
            <a:r>
              <a:rPr lang="ja-JP" altLang="en-US" dirty="0"/>
              <a:t>ユニット </a:t>
            </a:r>
          </a:p>
          <a:p>
            <a:pPr eaLnBrk="1" hangingPunct="1"/>
            <a:r>
              <a:rPr lang="ja-JP" altLang="en-US" dirty="0"/>
              <a:t>輸出産業</a:t>
            </a:r>
            <a:r>
              <a:rPr lang="ja-JP" altLang="en-US" dirty="0" smtClean="0"/>
              <a:t>の</a:t>
            </a:r>
            <a:r>
              <a:rPr lang="ja-JP" altLang="en-US" dirty="0"/>
              <a:t>下請</a:t>
            </a:r>
            <a:r>
              <a:rPr lang="ja-JP" altLang="en-US" dirty="0" smtClean="0"/>
              <a:t>け </a:t>
            </a:r>
            <a:endParaRPr lang="ja-JP" altLang="en-US" dirty="0"/>
          </a:p>
          <a:p>
            <a:pPr eaLnBrk="1" hangingPunct="1"/>
            <a:r>
              <a:rPr lang="ja-JP" altLang="en-US" dirty="0" smtClean="0"/>
              <a:t>職場環境は</a:t>
            </a:r>
            <a:r>
              <a:rPr lang="ja-JP" altLang="en-US" dirty="0"/>
              <a:t>独立</a:t>
            </a:r>
            <a:r>
              <a:rPr lang="ja-JP" altLang="en-US" dirty="0" smtClean="0"/>
              <a:t>して保護された作業</a:t>
            </a:r>
            <a:r>
              <a:rPr lang="ja-JP" altLang="en-US" dirty="0"/>
              <a:t>場所</a:t>
            </a:r>
            <a:r>
              <a:rPr lang="ja-JP" altLang="en-US" dirty="0" smtClean="0"/>
              <a:t>の</a:t>
            </a:r>
            <a:r>
              <a:rPr lang="ja-JP" altLang="en-US" dirty="0"/>
              <a:t>確保</a:t>
            </a:r>
          </a:p>
          <a:p>
            <a:pPr eaLnBrk="1" hangingPunct="1"/>
            <a:r>
              <a:rPr lang="ja-JP" altLang="en-US" dirty="0" smtClean="0"/>
              <a:t>男性主体のオペレーション </a:t>
            </a:r>
            <a:endParaRPr lang="ja-JP" altLang="en-US" dirty="0"/>
          </a:p>
          <a:p>
            <a:pPr eaLnBrk="1" hangingPunct="1"/>
            <a:r>
              <a:rPr lang="ja-JP" altLang="en-US" dirty="0" smtClean="0"/>
              <a:t>給与</a:t>
            </a:r>
            <a:r>
              <a:rPr lang="ja-JP" altLang="en-US" dirty="0"/>
              <a:t>の</a:t>
            </a:r>
            <a:r>
              <a:rPr lang="en-US" altLang="ja-JP" dirty="0"/>
              <a:t>170</a:t>
            </a:r>
            <a:r>
              <a:rPr lang="ja-JP" altLang="en-US" dirty="0" smtClean="0"/>
              <a:t>％を政府が支払い</a:t>
            </a:r>
            <a:endParaRPr lang="en-US" dirty="0" smtClean="0"/>
          </a:p>
          <a:p>
            <a:pPr eaLnBrk="1" hangingPunct="1">
              <a:buNone/>
            </a:pPr>
            <a:endParaRPr lang="en-US" dirty="0" smtClean="0"/>
          </a:p>
        </p:txBody>
      </p:sp>
      <p:sp>
        <p:nvSpPr>
          <p:cNvPr id="1026" name="AutoShape 2" descr="data:image/jpeg;base64,/9j/4AAQSkZJRgABAQAAAQABAAD/2wCEAAkGBhMSEBUUEhQVFBUVFBUVFRcUFRQVFRQWFRUVFRQUFRQXHCYeFxkjGRUUHy8gIycpLCwsFR4xNTAqNSYrLCkBCQoKDgwOGA8PFykcHBwpKSkpKSkpKSkpKSkpKSkpKSkpKSkpKSkpKSkpLCkpKSkpKSkpKSwsKSwpLCwpKSkpKf/AABEIALcBEwMBIgACEQEDEQH/xAAcAAACAgMBAQAAAAAAAAAAAAAFBgMEAAIHAQj/xABAEAABAwIEAwUFBQYGAgMAAAABAAIRAwQFEiExBkFREyJhcYEHMpGhsRQjUoLBFRZCktHwM2Jy0uHxU2MkJUP/xAAYAQADAQEAAAAAAAAAAAAAAAAAAQIDBP/EACIRAQEAAgICAgIDAAAAAAAAAAABAhEhMQMSE0EiMlFhcf/aAAwDAQACEQMRAD8ABca1KdY56NMU2CBAaGk8pDRsEv1Hvp0mtJGvLoE3XLaYcSTI2RTB22j7eoMoNQyMxAk7wBPLwC58c9RvlhuuTtRbBL7I8Droq+JWRp1HNIiDt9FXoPghay7Y61T3Qb8CuucG2raVix7hEzUM8tdI9AuPYVXDqYKsuc52j69YM/A17sojw2T3wZ49ofFVAWrqApuzVWgtMAAd4HN15LitzdnMemhTpxHZh9mys2pVeWnIc40DdRyGmsLn90TmRNlkkF0esaolRkjaYHw6lBWDVNlheMZQawDvOcS8kwACIAadx19EZdFAetFMEvB740A6Hr6Kt29KNKZnxf8ApCu3Vm6vVcS8BgmHHLqRsA0kGNlpRwNn8Vem0eYPw1VSEioXjBsxnm4FyO4Jxa+g8PpljCDu2iyYO+pVe0wOzPvXceLabnfDTVMmF4Hg7SDUuK7x4MDGnzJ1hFghuwH2mtrQ2q57X8oAAcfqEVxXiFooPqFriHMNHcHvP0E7aDU+qH4HgmDnvU9Y/HVg/CUZxTEbX7qiezIfXpANA5A5pJ8xHqstTfbXqdGHDbWnSpNZSADGgBoHT+vP1XgpjU9ST/RWQI2Qz9u28hprUw7aMwGvTXxVZf2hdtxB8/0VhAKnFts10BxcZiWt0+JhHKNUOaHDYiQniEiC8T0GuokncbInUuAHBp3IkeMb6IFjlJ9QbmOQ5KPJfpWMK1AQ9vmF0OwPcHkueFsO15FPWEXALB5IwLISXq8leZgtUtli0LwtHXAHNATLwlVnXreoXouAUElJUFd2ijq3ICiq3GinI43+1gBK3E9217mxyVvE7rumClN9U59VjMbtfsvN2WLVr9FifqW0XDPC9vcZs42GnrzV+0saLnBtOmIa4jM0aaEhLfCNwXP7ImJ0HKQeS6ph2CspMgBTcLLpr7TW3NfadStGNaymxvbGCYAkt6uPNcwvsMLNeuq7/wAcYBTq0c7mjNT1BAEx0XNsXwMbmdpCW/Wnr2hb4buNS0o8yqGODjBAMkHYxyKVqD+yriNiUz3Fs2owtOxH1XRLKxs0t8X+0GrUtm0GtY2m8d7KNwDIb4agLmtzVlxlH3YaKdVrJlpaZkzBH0QfF6YFUgbQFWuNo2r0twj1Kg4U3PyktaDOh02GvTUj4oFQ3C6ff2jf2Cx8d81WwRuZzAzyPunfknjjLLaVunL68ve7IDpA28Ofqp6GFVnHRp+QVhtzRpufGclzu8GmBoTHmpWY7SbtSzafxvefoQjg2UeG7h0aa9JH/SN2Hs+unRLAJPN9MfU6qnbcb9n7ttQnTVzS7bwcSjWH+125p+7TtwOUUgI8BlhO2CDeF+y+6B1exv55+gTbW4IYw2oFQkisJLo17rnQP5UmN9tF0RtTnwpnb1cpK/HVeq63qTtVFQwIBcRlgg+Ej1WfG+l/Ts7GwAFxPG6Wd+XrUj0nVdiwvEm16Ye3nuOh6LkWIVf/AJVNv/sdOnLUfqq1tK1a0O+2Ocbea6xYtimwdGj6LnWDWDqlZsNAAIkkxzXSgl1RA3FbltNwc4gZWPJJOgBIknw7qrU71tRsyDPTbbl1HP1S1x1ibm1nNAkNY2eYgAv1HSSEO/bHYWrJPf0JaNID8xZA5bH4LLPHa8boYxS3EkhR4fjJp6ckFt8aL2681q6snOCpw/etVLnip8aBLVOrqjdKgC1Xjyi8KlfjCsZgfNL99xnc5o2TFcWAQPEsLBIMc1XqSazx6q/3nFOuCXZc0SUjUbLKE0cP1tFOjGb9xVV913VauqohAr25EFTRFe/uZCXq1bvIncPlqCVzqmYgy90WIXmKxLZ6VbC6NGsyq3+BwPmOYXccLxRlek2o06OAPl4LiQpKenite2b908gdOXmFV64E/s9ca8bU7dzqDtXOZI6a9Ug0MXFQNM6yGgJXxXEKlaoalRxc47kqvbXJa4EcjKj032v30NcX4MaZFQbTr6qazupptKYaIbe4e7bM0ajnI2SfhLu4Wndpj4IwvNxPPnlWxt25ae9mg9Yjkl+vM69Ey4lTG5580u3ZEhaMqjoHvBPl3iubCW0Z914ed9YDoGmw1ASEzcIq26+5c2d4PqNtemp+SqXSbNhrbYF1TMdjp/m/vRe06Deeo81YGOZQW9kxx3lwk/0Un7z1I0ZTHkwI4N7Rs2OJhlQydA3XRGsP4ZqOIi1quGnvZmj45UB/eKvydHkvRj9yf/0clstOnYR7Mq7yHmlRpNnQOcXECfA/VEOKaVtaC2t3tpz9opvqOYwNcKcnSecg/Jcrp8U3obkFxVDZmA8gT6FeOuq1QOdUe50DNLjJ08Tqp5Xxp9PWFpTYCafuuObQyNebfBcI4ke9t48ZnDJWeBBiBnMR0Td7OONfdt6rtHD7snZpP8HkeXiln2gN7O/uBqAXhw9Q1wn4FKXmwWfapTu3BwMmQZkk/Vdk4UxoXNuHE99vdf5jY+q4i0po4Hx8UK4BJyPOV2uwOx+P6pZzgSmD2lUjTIqg++zI70kGfyu+SVbdor085Li4sa0iO7924iZ66n5J99otmKlo3X+OAf8AU139EnYRb1KFI0qjMs5XiTMyJJBBjKdPgpmVsVrllChlELchWhBW3YrPdVOVMAova30BVexXopqscrBcdr4r5lBdNWWrdVPXpyF0YX2jHKaVizRWMJfBWrWaLa0Z3kZTkvpcxK8Ibol/7UXFHb6nLUBYyHJZ4jGpizRC69PVHXM7qG1qSjNcD+zXqt9ksUrUGCVNWZLCFStq4hXaVUOIAWrMo31tDih1bQpl4gtC0zG6XLsIgFcCx00Hzu0iCOqjtLlrqtQtEBxJA6IY06KXC3RVjkUWc7OXjS9ilKWJXrN1TlcO0Om36JRv6oLzHVFJAXayrlNxjRUS5WKdXQHogmW1i5ziRyAHqpzhjt8pE9QqVa5cHnKYk8vFaur1fxOTgE2Ya4bwPzAKzRw1v8Tmj839EB753JPqVsKDzyJT3SOeHYRaE/eXNNgG8h5J8NAr3ENxZ07U07WqKj6kZyAGd0GQ2JkyY/lSE2xf+Eohh2CVXuEMJ9CIjU6+SXJ7EsGqOcWBvvbCNyQfqmb2iMcX0qjxDqlszN1zslrv0SThetQjbXMNYI15Lowo/b7Wnmd36RcwuOpg6iR1U/avon4fc5qY6jQ+iu2zSDIkjwEpgtfZq0lxNRwBBPdEa9dd0cseE20KJD6xIEx3QPT3k7KUQXnFLKtiyk933jKjdHAiWtmDMRMGFoKWYBw1EDXrz/VDbylTJ5kegKK4ZdUqdLIDpqdTO+/0S8ePJ5ZKbLrK7K4orTEhLGLPBqAg80w4S/M1T5J/B41PlXkIi3DiQh9yCwwVlqxe29HdXmMkISy41RiyMhdHgY+VG+jAUVv7yL29l2hhFqXD1MDbVa+ScoxvBbu/dS1VfDvVO97hL5ysEpXxPCKlNwL2kA8+XxUZSjGxLQ1ao32DydGk+iYeHsKBglNLLdo5BK4rlc3GB1f/ABu+BXq6VlHRYl6w91wqng5DJK0w8Fj9U2st5p7dUsYmMjnecLbyYSM8MrW2LvFRunJJ99RiUfo3OsKji9DSVnrTQEo6hSsGV7T4qK01lT3AiPMJ64IVf3gQOiXb3D4n1TNTpc+oVDEsOfVLcgJAnZT2dKZU1A6QsvLYseWncGFpb+8PNIkoytqsL5yyMxA2HOBzRMYnbgz3j+VseqpXdtpE6zor2F8Ptq24cajWHMR3nsA0J0Osz6c08aK9bjVsNcjvl/tU/wC8dvH+G7++R2XlHhGlr2lzSaRyDs0/BXKfClmPeumERMgOnU7RHxlVynhDbcbUmHS1ZtzLjr/MrdP2m1GsLKVCkzNOoaM2og6mYMKwzhzDA4h1wYA5ASfKXafBainhFJ2r61TXdpYNPLqlz/Jleq003MdI7wJIE6AuIj5I/wAL48aNYQDlO+p3Gx+o9VZpYRTxGuGWuWmMr/fPdGWXyXdSJnppuma29jFXK0tuGTAkZXFsaHuuB1+ASuP3D26Bh7RUYx7dWkA6dCNP6JU45vw2rkB0awT0zGTHzaswCvVtKDezqNqU3tJAcDLHBzmuaNdDI221S1jF52zzJkkmT1KvuF9rdjle2AJ0S1itWpTeQJGphdL4PtabaY22Qbj2hTcWhsZp5RssZv20vXGyZYOfUcBuSV1HhHCnCMwI80A4CwVpqZnDYrrFvSA2V3FMqq+2DQl7GsINXVgPoE3V6IcIW7GAbIvM0e7tzdvD72u1lGLOxIhN9SgDuFA60HJLCepZcqmFW2UmUVVS2bDlcV5XdLHp5CrX9o17CCAZCtLSqdClDoXgTYaR00RdCcFHveZ+qLJ59lj0xYsWKVFDC7EdiCRvK51xQ3LXe3o4/ouj2lzlojwH6rmeNPzVXOPNzvqujy1l44GsC2xJk0/RaZ1JeP8AuysWpZsRJV+4Z3Cq1i0/MopVYDRd1VSfim3lPQqy1o8FWfjFa3hrQMpmHcwVYs2Sxvkq98BUa5o95h25mVM4iqA4mXVqhqO3cAT0k/8ASrUbAu26E/yiT6wCjjsHe53SSB5Dkf1ROhhcAuY3QNqncmJygDWZ0B89Etb7IvMqBzW5m96NZmHgGA6fDUei0tXOFSOzDtZ2J7rdToPAboxb8PF9IZe8c8AToIkOAP8AKfVNfCGAC1JruhzmNDtjLQ7MCSfQfNKYiuZXVu1zyWw0E6NzbDoPBYyyZpJn1+mi6F7TOHKVUfbadQjNTZLIBBMANgzp3SPgufMw77svLthMa8zslYcqT7JT10Hx/wCVoKVMETAHODqoadGSBEz4ldcp+x20bQD3Oql3Z5/eaGzG0ASlJs6TeH+JG0S7s27se3U83U3U5mP80+if7fiaq2kxrHOIpW2G1Q1upMVnMrjTUy3Kkz9iWtJxzhw8M5CD3eP9i8mhppEkkkDaPkq5hGriviZlCq+jRHdlxAGkFziTPjrPqlOliZ35oFUuXOcXOJJJkk81KyqjZSOocIuNRupMeai4qpimc06pb4Vvq2zDp4r3iapWJmoZA6JdXZm/g/GQ0p2/eSOa4fguJljxronUXhcz0T9qWtur2OJh4BlEgVxq34gq0/d1Ru09ptSmIqUSfGYVZaRNx0qV4Qkax9orXn7wZBy1/VW3+0a2nKHSZjY/VRtYvUxYNuG0iDLtkYCDYcG1HdpGo2RkKqWL1QXjSWmN4U68KIdCMEBA13lGEKsTFV48UVTy7Tj0xYsWKVuMWPG9N1MHMJiIO6C3txnkjmSUg0K8FNOF3ecBO3Y0kAkqa7/w1Ybb6qriNUDTwRIA2xEbomaYNGrPIKnbs+KL1Q37LUnciFvJwyqLBnAsZ6qhxRhD2HtqTyM0B4G+ukgq/gLfux4FUsf4hDHuokDQAyeZ3WM1pqNYTZZrYMdJc+mIPORqPXRE7bDG0rYCdX02amdcwALJ8HB3xS/w7xEypUY3Ke6CS47B2wjwRnGL4iGFoyHJlMnq4ny1j4Jkr4fYRmaPx6DTuukjnyIACYLKsGtmRLmDfmRDvXn8ULw+uwmTEuI85bpM+I+ivVWsaGkkEe5tqNDDh47p9Avcd1m9nSptdDXNaSOTdXEx13SnXbFs1o3fUy+Yb/2iPE1U1KjW/h1+OyqQDc0WARlAzcxmO7o5HZZ5XW6ekeH4YXXFNkb1GN+Yn6Lr/GnEDaDGAHUEAgdISXw3aB+J0tPcl7vyzH1UntOvQ64ZlIIy6x1BhHiv47GXZY4gxHtnZkuVUUqGQh9ZinXIVZUgetci97B3Qpgf4ZxbszlgnXkr3El85490hAsDflqagp9tMJFzAjRAIFtUghNNjjQDYRbGPZuKbMzZ2S/YYZJIPVFmhOT1wM1ld5J1IKZ+JsEp9kTA2SLgbja1A5p0IEo9i/EhqsyhZ3zYzGrmF2XeyGyg+zBWS5aucuL3yb+sPXAV65xLSZhPa5xwA8CofJdGBXf47bjy5sprKvVq86L2VrU2VlQPCqxdVeTp3kfS9b1wLhwHVH2uVZJxbLFixSp8eNpFMGAOIVluFgIjYWQBS1sL1OiSCfBJ2KXZ7XyKfq7gyiT4LmtarNUk/iV60VH8O7xHKUfrWhFtVJ6IFg7Yd4FN97T/APr6x20XTJ+NY3sCwFvcb5lQ8ScOMrRU2cCGk8iD1U+Bj7tvqlzii9rGs6m0nLoQImVzRtRSwp0rdzgCJa0TrIAnclMhqtq0AQYMNdPQSDMeG/oUg4XgNWpq4OgcjoPVONniJY4NDgSGy0cu6QCPLWE/9KMDw1+bNrmcf8sGHNIHLchEcXvKbaAdLf8AMB+KB/cKrjGEUzT7akXMDjJA1DdYy67EEjw1S7f4axgjMX6jU+OsgckrbDV21swNRwgudMnYNEgAnxMIfa3RFRzzqTPzV/7M4UnOzQx0DYjMdy3bkqDLYkxzKxyu+Fw+ez4watw+AAAwGNI3d+iAYphbq13VLD3DViQZDS7aR0ko5Vri2seyAlzmkEeJGq24bsQGZgMoqMBP+prlpJqSRF5Kt5gNWl7wkSRI8FTbh2YrqVWg0gxrM6b6kQUn3tj2L4G2mvin6hSt+Gx0RahgDY2CktbsQrlOuq6CpS4fY1wMBHMJxBlB8EiCh5uUCxiuTspDpGOcRUzRIkbJJw62mT1JKXGVKjoDifVMlk+GhGd9oePFTVj8hH1Vd9Ve1XhUa1Vcfw7rb30lfdLX7X4odVfqtWuWnwyJ+Q3YHi/ZPDgV0rD+KaT2iXAHxK4jSuYUovNQunHUmmWXPLtlXiFmYQZCgxPiqmxmh16JLwet3Ah+NXYDlV1pnOxrDsRc6oXnmUw/vc2m3v8AJJmF3AhQ4zW0KjHLa9Gl3tRozsVi5JUqalYtNQtVecrNkdVSCs06mULPFb3iC8inAPgkYuzOHmjeP3UhL9L3h5plTlgVLv69E0Y/XAsHAc4CWMEMu9NUa4nqNFq0A7uC6usKwv7BWFVIa3yWnEOIdnSFRh74cANASR4ypLMQ0T0SzjF/lruDmk9Noj1XLt0VqeI7qrIlxzTIGkz5BFcNoVKbS+pp3Mo6gTMDwQi34lcz3Wx/L/tVi1u6ldwkwII1dy/vwRvaZDFhXEGUEPJLHjUaTtAcJ57+iLVMOpVSKj3nLElwDnuIHLaBOnNKt1UIcAIIDGkGBuGgHKfOfipMNxioyQwwACSDqDrEa/T4KMptUSY7jDazhToty0mhoa2IJIEZiBz3Viww8Uu9U97k3mPEhaMxctcSxtNhJMlrJd6OOy0q3ctIIlxBIcSZcdJOvmpxx0q1LeV3uqh4GZrHifI6GQp8Wxg0WdlS0mXeUmUKwhtVj3B7YzDmebY5KbEMJqEZyN1d6Sr4fxNVpP7xzBMOJV+3oh1PWdXDoky4o6Ipw5iByup9QiULNnXRinUgIKGZSp6dyjYS3l5Clwyz7TvEqCjbdpUA31XQ7HDG06GrW7eCNgj39IN00lVG30BZxLcAVXZdvBLz7oqcqINVL9QPuUFN0V6K5KWMOiTqqwVUOFRy9BcnlloSbEu2XrK+oVJjHLcUjKz9uVep/wAGqywIXxCw5pVzhz3RKnxugIW29xj1Q7CLgqziVTurzDbcBe4s3RROFlGo/UrFI+31KxX7DSZt4IUb7mVWYxe1zDT5IAPi1xLoCqUD3wtXvJJPiprSA+SiFTZg9UMbmPPZT4/e520m/FVcNoSWzrGsL2/fnrzERyXRldYM5N5LjTAHkg/EdxTLWQAXSZMTp6Ixp/FMHeIBjwStTwBzqr2OhmUF8vcYI3EQNyufKyNtbUe3A5D4f8qQXb9gQB+ULW6w7LOVwcBvlDukn3kPFUSplIw2dUNEEy46aOGnXZTuaWtABG5kA8xO4+BlLbLwjafkpKeIEGdZ6yq2B1ly6RzEkeHn8h8FTvL4mGtJ0LiY8eSoPxF5bl5c+Z85VrDcVfRc1zQwxOjmggyCDp6ohUxcP3b3lgqTDJEn8IG3imi7INEuLgOTRzPkEruxAPb2oEZoAA2bAAI+SyjdnM1zjo3UdFOe+oqIL+0c0d5pHmIQ/D6mWpKPYjxL2sl0uJ08EGtrQvdMH0QBWq/XzXtNi1FnU5Md6qw2zrfgKNkcuBcBZU77wT06I1xoG0aJLJGm0pRwLiCvbmHHK0cobJPQFScQ4s+4dqCB0/VG9gmX1bMh7wma6wem2i5xJDx7o6+fgl7s0rT0rFqkY1bOavBoiUtJWNCmaqoqrZtyFOSsavtWEhUTdLz7Us9L2eOH6ui24guSAqXDdWQr+NW0tW86YX9lHDr5Wrt+YKhhlpqid9RhqmKLNV3eKxQXDjmPmsV6G2kwoKjswKhfcTspWiAmAMiHHzVhludCvKtPvFWaNPYJwhmxcQJXtF01Cd1G1wDYW+GnmrzvRYwcw7C33DxTpwXHadNvIFH30bG3s2G4quFWoDmayHGWuIynpGy19n+ItpXbc0d/uA9C6I+Y+aFnCKty68ex1JxFV4ZRc0Fxl+r2me6ufyXXfTXGbKXFtajDX0iSHiGg7jUgzGiWMPw7tSYcxsR75iZOwRPia37NtNhdmcM2YA6N8AEDoMLnRMT12VRFGrzB2UzGekfFtTMPiN1XFoyffZ81F+y43ez+ZSOw4AT2jT5aqoSzbUaQ96qz+Vx/RE8LbauflfVGsjVkRtGp05n4IGyzb+JWKWGhx7pJPg0n10VJFbwZSGj3RoI6DnpuVLdslrWjSYHms+xHtKbDrIAE6HorNbDXds1nNub5D/lTcbar2kQNw8DmiFrYwJzx4LP2Y8DWVco4Q/TQ/NV8dqfePWMP41uR/wCzmtxg1Q8j817+xHx7pR8Q+SMfad6kZzZnF35W81cqgmpmIgHp05KuLUsrNYdC2kSPzFFW0XlzW7tc5odrqddB/fVVjhqFci1xfVDajWtmIExqZPJB6toR7zS09CIKL8ZkNu8oGXLUMTygc/VCn3bqpzOfM8zusMpy1lV3UAojQRWlhhc1zg4d0SQdJHgeqGuepitojQC9bbhedrqtu1RlBG32YLZtqF4KoW4qqNKM/DrAEWxeqAxA+HqyJYwwli3x6c+X7K2E1wSiOJO7qWLCsWuhGKtYlvopi6AV294rFpXd3isV6pBNszqp3lYsRDUam6nYVixOEsFsMk81cstAFixOmtftJ1EioHFpaQWx+Iaj00TfZYNRs6QqvqsdUe3O53Z1S6XiYDtIWLErJZyUtjmfEzW1XvNOIY+BAIBD3ADQ+KD4ZiQol33bKk6d8THksWJa0a63iWPdoUR+VaP4gcY+7oiI2pjkZ9VixNKX9565MjswfCnT+Wikw/iavTqZpBBcC8Q1uYDloPErFiN0a4dFxK1pPvbFzRDarGviNRLufiiFphTX3VWOQrAeHeABWLF04zmue9GCww2kKIBhzgIJI3cNCfijNpSolvujTTZeLFpSXG0KcbDboq11RYOQ0KxYox7BN4iht4SAP8EcvEqvYXkOaSJ7wJ85iZXixCihxy7PeV3DYSdd9wDKCWbe54r1YuXJ0QXZeCnSBcM2bTpodyon4M2oWimSC4AmYI15BYsWWd1NrnYVi2FVLeoGOIMiRHr/AEVOCsWI7ibxWwY7qt8juqxYiGY+FmmdU037Pu1ixaY9Msuy5QpS71RO4pwxYsUfayxXHeKxYsWof//Z"/>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sv-SE"/>
          </a:p>
        </p:txBody>
      </p:sp>
      <p:pic>
        <p:nvPicPr>
          <p:cNvPr id="1028" name="Picture 4" descr="https://encrypted-tbn3.gstatic.com/images?q=tbn:ANd9GcT2UQHdQVM8jztsW2qPNl1jNEDVjgsCbvOL6DHZlRrY7tD7HVNH">
            <a:hlinkClick r:id="rId2"/>
          </p:cNvPr>
          <p:cNvPicPr>
            <a:picLocks noChangeAspect="1" noChangeArrowheads="1"/>
          </p:cNvPicPr>
          <p:nvPr/>
        </p:nvPicPr>
        <p:blipFill>
          <a:blip r:embed="rId3" cstate="print"/>
          <a:srcRect/>
          <a:stretch>
            <a:fillRect/>
          </a:stretch>
        </p:blipFill>
        <p:spPr bwMode="auto">
          <a:xfrm>
            <a:off x="5528830" y="3367288"/>
            <a:ext cx="3310891" cy="2203249"/>
          </a:xfrm>
          <a:prstGeom prst="rect">
            <a:avLst/>
          </a:prstGeom>
          <a:noFill/>
        </p:spPr>
      </p:pic>
      <p:pic>
        <p:nvPicPr>
          <p:cNvPr id="8" name="Picture 4" descr="3g_svarv_svv"/>
          <p:cNvPicPr>
            <a:picLocks noChangeAspect="1" noChangeArrowheads="1"/>
          </p:cNvPicPr>
          <p:nvPr/>
        </p:nvPicPr>
        <p:blipFill>
          <a:blip r:embed="rId4" cstate="print"/>
          <a:srcRect l="2376" t="7742" b="6306"/>
          <a:stretch>
            <a:fillRect/>
          </a:stretch>
        </p:blipFill>
        <p:spPr bwMode="auto">
          <a:xfrm>
            <a:off x="5526896" y="1271132"/>
            <a:ext cx="4559300" cy="2728913"/>
          </a:xfrm>
          <a:prstGeom prst="rect">
            <a:avLst/>
          </a:prstGeom>
          <a:noFill/>
          <a:ln w="9525">
            <a:noFill/>
            <a:miter lim="800000"/>
            <a:headEnd/>
            <a:tailEnd/>
          </a:ln>
        </p:spPr>
      </p:pic>
      <p:pic>
        <p:nvPicPr>
          <p:cNvPr id="9" name="Picture 7"/>
          <p:cNvPicPr>
            <a:picLocks noChangeAspect="1" noChangeArrowheads="1"/>
          </p:cNvPicPr>
          <p:nvPr/>
        </p:nvPicPr>
        <p:blipFill>
          <a:blip r:embed="rId5" cstate="print"/>
          <a:srcRect/>
          <a:stretch>
            <a:fillRect/>
          </a:stretch>
        </p:blipFill>
        <p:spPr bwMode="auto">
          <a:xfrm>
            <a:off x="5498760" y="3953295"/>
            <a:ext cx="3646081" cy="162264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p>
            <a:fld id="{45740D94-8BB1-4741-8852-6517306EA45C}" type="slidenum">
              <a:rPr lang="sv-SE" smtClean="0"/>
              <a:pPr/>
              <a:t>12</a:t>
            </a:fld>
            <a:endParaRPr lang="sv-SE"/>
          </a:p>
        </p:txBody>
      </p:sp>
      <p:sp>
        <p:nvSpPr>
          <p:cNvPr id="24" name="Rubrik 23"/>
          <p:cNvSpPr>
            <a:spLocks noGrp="1"/>
          </p:cNvSpPr>
          <p:nvPr>
            <p:ph type="title"/>
          </p:nvPr>
        </p:nvSpPr>
        <p:spPr/>
        <p:txBody>
          <a:bodyPr/>
          <a:lstStyle/>
          <a:p>
            <a:r>
              <a:rPr lang="sv-SE" dirty="0" smtClean="0">
                <a:solidFill>
                  <a:srgbClr val="B00159"/>
                </a:solidFill>
              </a:rPr>
              <a:t>Samhall today</a:t>
            </a:r>
            <a:endParaRPr lang="sv-SE" dirty="0"/>
          </a:p>
        </p:txBody>
      </p:sp>
      <p:sp>
        <p:nvSpPr>
          <p:cNvPr id="32" name="Platshållare för text 31"/>
          <p:cNvSpPr>
            <a:spLocks noGrp="1"/>
          </p:cNvSpPr>
          <p:nvPr>
            <p:ph type="body" sz="quarter" idx="12"/>
          </p:nvPr>
        </p:nvSpPr>
        <p:spPr/>
        <p:txBody>
          <a:bodyPr/>
          <a:lstStyle/>
          <a:p>
            <a:pPr eaLnBrk="1" hangingPunct="1"/>
            <a:r>
              <a:rPr lang="ja-JP" altLang="en-US" dirty="0" smtClean="0"/>
              <a:t>守られた環境でははく守られた雇用</a:t>
            </a:r>
            <a:endParaRPr lang="ja-JP" altLang="en-US" dirty="0"/>
          </a:p>
          <a:p>
            <a:pPr eaLnBrk="1" hangingPunct="1"/>
            <a:r>
              <a:rPr lang="ja-JP" altLang="en-US" dirty="0"/>
              <a:t>有人サービス</a:t>
            </a:r>
            <a:r>
              <a:rPr lang="ja-JP" altLang="en-US" dirty="0" smtClean="0"/>
              <a:t>が</a:t>
            </a:r>
            <a:r>
              <a:rPr lang="ja-JP" altLang="en-US" dirty="0"/>
              <a:t>主</a:t>
            </a:r>
          </a:p>
          <a:p>
            <a:pPr eaLnBrk="1" hangingPunct="1"/>
            <a:r>
              <a:rPr lang="ja-JP" altLang="en-US" dirty="0"/>
              <a:t>顧客サイトで</a:t>
            </a:r>
            <a:r>
              <a:rPr lang="ja-JP" altLang="en-US" dirty="0" smtClean="0"/>
              <a:t>の仕事が</a:t>
            </a:r>
            <a:r>
              <a:rPr lang="en-US" altLang="ja-JP" dirty="0" smtClean="0"/>
              <a:t>85</a:t>
            </a:r>
            <a:r>
              <a:rPr lang="ja-JP" altLang="en-US" dirty="0" smtClean="0"/>
              <a:t>％ </a:t>
            </a:r>
            <a:endParaRPr lang="ja-JP" altLang="en-US" dirty="0"/>
          </a:p>
          <a:p>
            <a:pPr eaLnBrk="1" hangingPunct="1"/>
            <a:r>
              <a:rPr lang="ja-JP" altLang="en-US" dirty="0" smtClean="0"/>
              <a:t>性別はニュートラル </a:t>
            </a:r>
            <a:endParaRPr lang="ja-JP" altLang="en-US" dirty="0"/>
          </a:p>
          <a:p>
            <a:pPr eaLnBrk="1" hangingPunct="1"/>
            <a:r>
              <a:rPr lang="ja-JP" altLang="en-US" dirty="0"/>
              <a:t>給与</a:t>
            </a:r>
            <a:r>
              <a:rPr lang="ja-JP" altLang="en-US" dirty="0" smtClean="0"/>
              <a:t>の</a:t>
            </a:r>
            <a:r>
              <a:rPr lang="en-US" altLang="ja-JP" dirty="0"/>
              <a:t>80</a:t>
            </a:r>
            <a:r>
              <a:rPr lang="ja-JP" altLang="en-US" dirty="0" smtClean="0"/>
              <a:t>％</a:t>
            </a:r>
            <a:r>
              <a:rPr lang="ja-JP" altLang="en-US" dirty="0"/>
              <a:t>を政府が支払い</a:t>
            </a:r>
          </a:p>
        </p:txBody>
      </p:sp>
      <p:grpSp>
        <p:nvGrpSpPr>
          <p:cNvPr id="3" name="Grupp 31"/>
          <p:cNvGrpSpPr/>
          <p:nvPr/>
        </p:nvGrpSpPr>
        <p:grpSpPr>
          <a:xfrm>
            <a:off x="172653" y="3519314"/>
            <a:ext cx="1778000" cy="1778000"/>
            <a:chOff x="4030361" y="1259044"/>
            <a:chExt cx="1778000" cy="1778000"/>
          </a:xfrm>
        </p:grpSpPr>
        <p:pic>
          <p:nvPicPr>
            <p:cNvPr id="13" name="Bildobjekt 12" descr="blue_arbetsplats_fastighet.png"/>
            <p:cNvPicPr>
              <a:picLocks noChangeAspect="1"/>
            </p:cNvPicPr>
            <p:nvPr/>
          </p:nvPicPr>
          <p:blipFill>
            <a:blip r:embed="rId3" cstate="print"/>
            <a:stretch>
              <a:fillRect/>
            </a:stretch>
          </p:blipFill>
          <p:spPr>
            <a:xfrm>
              <a:off x="4030361" y="1259044"/>
              <a:ext cx="1778000" cy="1778000"/>
            </a:xfrm>
            <a:prstGeom prst="rect">
              <a:avLst/>
            </a:prstGeom>
          </p:spPr>
        </p:pic>
        <p:sp>
          <p:nvSpPr>
            <p:cNvPr id="18" name="Ellips 17"/>
            <p:cNvSpPr/>
            <p:nvPr/>
          </p:nvSpPr>
          <p:spPr bwMode="auto">
            <a:xfrm>
              <a:off x="4160622" y="1495350"/>
              <a:ext cx="1604319" cy="1443990"/>
            </a:xfrm>
            <a:prstGeom prst="ellipse">
              <a:avLst/>
            </a:prstGeom>
            <a:solidFill>
              <a:schemeClr val="bg1">
                <a:lumMod val="85000"/>
                <a:alpha val="15000"/>
              </a:scheme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62000" tIns="0" rIns="91440" bIns="45720" numCol="1" rtlCol="0" anchor="t" anchorCtr="0" compatLnSpc="1">
              <a:prstTxWarp prst="textNoShape">
                <a:avLst/>
              </a:prstTxWarp>
            </a:bodyPr>
            <a:lstStyle/>
            <a:p>
              <a:pPr marL="142875" marR="0" indent="-142875" algn="l" defTabSz="914400" rtl="0" eaLnBrk="1" fontAlgn="base" latinLnBrk="0" hangingPunct="1">
                <a:lnSpc>
                  <a:spcPts val="1800"/>
                </a:lnSpc>
                <a:spcBef>
                  <a:spcPct val="0"/>
                </a:spcBef>
                <a:spcAft>
                  <a:spcPct val="40000"/>
                </a:spcAft>
                <a:buClrTx/>
                <a:buSzTx/>
                <a:buFontTx/>
                <a:buChar char="•"/>
                <a:tabLst/>
              </a:pPr>
              <a:endParaRPr kumimoji="0" lang="sv-SE" sz="1400" b="0" i="0" u="none" strike="noStrike" cap="none" normalizeH="0" baseline="0" dirty="0" smtClean="0">
                <a:ln>
                  <a:noFill/>
                </a:ln>
                <a:solidFill>
                  <a:srgbClr val="5F5F5F"/>
                </a:solidFill>
                <a:effectLst/>
                <a:latin typeface="Arial" charset="0"/>
              </a:endParaRPr>
            </a:p>
          </p:txBody>
        </p:sp>
      </p:grpSp>
      <p:grpSp>
        <p:nvGrpSpPr>
          <p:cNvPr id="4" name="Grupp 32"/>
          <p:cNvGrpSpPr/>
          <p:nvPr/>
        </p:nvGrpSpPr>
        <p:grpSpPr>
          <a:xfrm>
            <a:off x="7229065" y="3519314"/>
            <a:ext cx="1778000" cy="1778000"/>
            <a:chOff x="6396756" y="2540000"/>
            <a:chExt cx="1778000" cy="1778000"/>
          </a:xfrm>
        </p:grpSpPr>
        <p:pic>
          <p:nvPicPr>
            <p:cNvPr id="17" name="Bildobjekt 16" descr="blue_aldreservice.png"/>
            <p:cNvPicPr>
              <a:picLocks noChangeAspect="1"/>
            </p:cNvPicPr>
            <p:nvPr/>
          </p:nvPicPr>
          <p:blipFill>
            <a:blip r:embed="rId4" cstate="print"/>
            <a:stretch>
              <a:fillRect/>
            </a:stretch>
          </p:blipFill>
          <p:spPr>
            <a:xfrm>
              <a:off x="6396756" y="2540000"/>
              <a:ext cx="1778000" cy="1778000"/>
            </a:xfrm>
            <a:prstGeom prst="rect">
              <a:avLst/>
            </a:prstGeom>
          </p:spPr>
        </p:pic>
        <p:sp>
          <p:nvSpPr>
            <p:cNvPr id="25" name="Ellips 24"/>
            <p:cNvSpPr/>
            <p:nvPr/>
          </p:nvSpPr>
          <p:spPr bwMode="auto">
            <a:xfrm>
              <a:off x="6461886" y="2750429"/>
              <a:ext cx="1604319" cy="1443990"/>
            </a:xfrm>
            <a:prstGeom prst="ellipse">
              <a:avLst/>
            </a:prstGeom>
            <a:solidFill>
              <a:schemeClr val="bg1">
                <a:lumMod val="85000"/>
                <a:alpha val="15000"/>
              </a:scheme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62000" tIns="0" rIns="91440" bIns="45720" numCol="1" rtlCol="0" anchor="t" anchorCtr="0" compatLnSpc="1">
              <a:prstTxWarp prst="textNoShape">
                <a:avLst/>
              </a:prstTxWarp>
            </a:bodyPr>
            <a:lstStyle/>
            <a:p>
              <a:pPr marL="142875" marR="0" indent="-142875" algn="l" defTabSz="914400" rtl="0" eaLnBrk="1" fontAlgn="base" latinLnBrk="0" hangingPunct="1">
                <a:lnSpc>
                  <a:spcPts val="1800"/>
                </a:lnSpc>
                <a:spcBef>
                  <a:spcPct val="0"/>
                </a:spcBef>
                <a:spcAft>
                  <a:spcPct val="40000"/>
                </a:spcAft>
                <a:buClrTx/>
                <a:buSzTx/>
                <a:buFontTx/>
                <a:buChar char="•"/>
                <a:tabLst/>
              </a:pPr>
              <a:endParaRPr kumimoji="0" lang="sv-SE" sz="1400" b="0" i="0" u="none" strike="noStrike" cap="none" normalizeH="0" baseline="0" dirty="0" smtClean="0">
                <a:ln>
                  <a:noFill/>
                </a:ln>
                <a:solidFill>
                  <a:srgbClr val="5F5F5F"/>
                </a:solidFill>
                <a:effectLst/>
                <a:latin typeface="Arial" charset="0"/>
              </a:endParaRPr>
            </a:p>
          </p:txBody>
        </p:sp>
      </p:grpSp>
      <p:grpSp>
        <p:nvGrpSpPr>
          <p:cNvPr id="5" name="Grupp 30"/>
          <p:cNvGrpSpPr/>
          <p:nvPr/>
        </p:nvGrpSpPr>
        <p:grpSpPr>
          <a:xfrm>
            <a:off x="3750363" y="3544488"/>
            <a:ext cx="1778000" cy="1778000"/>
            <a:chOff x="3683000" y="2540000"/>
            <a:chExt cx="1778000" cy="1778000"/>
          </a:xfrm>
        </p:grpSpPr>
        <p:pic>
          <p:nvPicPr>
            <p:cNvPr id="12" name="Bildobjekt 11" descr="blue_stad_tvatt.png"/>
            <p:cNvPicPr>
              <a:picLocks noChangeAspect="1"/>
            </p:cNvPicPr>
            <p:nvPr/>
          </p:nvPicPr>
          <p:blipFill>
            <a:blip r:embed="rId5" cstate="print"/>
            <a:stretch>
              <a:fillRect/>
            </a:stretch>
          </p:blipFill>
          <p:spPr>
            <a:xfrm>
              <a:off x="3683000" y="2540000"/>
              <a:ext cx="1778000" cy="1778000"/>
            </a:xfrm>
            <a:prstGeom prst="rect">
              <a:avLst/>
            </a:prstGeom>
          </p:spPr>
        </p:pic>
        <p:sp>
          <p:nvSpPr>
            <p:cNvPr id="26" name="Ellips 25"/>
            <p:cNvSpPr/>
            <p:nvPr/>
          </p:nvSpPr>
          <p:spPr bwMode="auto">
            <a:xfrm>
              <a:off x="3813261" y="2746264"/>
              <a:ext cx="1604319" cy="1443990"/>
            </a:xfrm>
            <a:prstGeom prst="ellipse">
              <a:avLst/>
            </a:prstGeom>
            <a:solidFill>
              <a:schemeClr val="bg1">
                <a:lumMod val="85000"/>
                <a:alpha val="15000"/>
              </a:scheme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62000" tIns="0" rIns="91440" bIns="45720" numCol="1" rtlCol="0" anchor="t" anchorCtr="0" compatLnSpc="1">
              <a:prstTxWarp prst="textNoShape">
                <a:avLst/>
              </a:prstTxWarp>
            </a:bodyPr>
            <a:lstStyle/>
            <a:p>
              <a:pPr marL="142875" marR="0" indent="-142875" algn="l" defTabSz="914400" rtl="0" eaLnBrk="1" fontAlgn="base" latinLnBrk="0" hangingPunct="1">
                <a:lnSpc>
                  <a:spcPts val="1800"/>
                </a:lnSpc>
                <a:spcBef>
                  <a:spcPct val="0"/>
                </a:spcBef>
                <a:spcAft>
                  <a:spcPct val="40000"/>
                </a:spcAft>
                <a:buClrTx/>
                <a:buSzTx/>
                <a:buFontTx/>
                <a:buChar char="•"/>
                <a:tabLst/>
              </a:pPr>
              <a:endParaRPr kumimoji="0" lang="sv-SE" sz="1400" b="0" i="0" u="none" strike="noStrike" cap="none" normalizeH="0" baseline="0" dirty="0" smtClean="0">
                <a:ln>
                  <a:noFill/>
                </a:ln>
                <a:solidFill>
                  <a:srgbClr val="5F5F5F"/>
                </a:solidFill>
                <a:effectLst/>
                <a:latin typeface="Arial" charset="0"/>
              </a:endParaRPr>
            </a:p>
          </p:txBody>
        </p:sp>
      </p:grpSp>
      <p:grpSp>
        <p:nvGrpSpPr>
          <p:cNvPr id="6" name="Grupp 29"/>
          <p:cNvGrpSpPr/>
          <p:nvPr/>
        </p:nvGrpSpPr>
        <p:grpSpPr>
          <a:xfrm>
            <a:off x="5516195" y="3631336"/>
            <a:ext cx="1778000" cy="1778000"/>
            <a:chOff x="1616364" y="3037044"/>
            <a:chExt cx="1778000" cy="1778000"/>
          </a:xfrm>
        </p:grpSpPr>
        <p:pic>
          <p:nvPicPr>
            <p:cNvPr id="16" name="Bildobjekt 15" descr="blue_tillverkning.png"/>
            <p:cNvPicPr>
              <a:picLocks noChangeAspect="1"/>
            </p:cNvPicPr>
            <p:nvPr/>
          </p:nvPicPr>
          <p:blipFill>
            <a:blip r:embed="rId6" cstate="print"/>
            <a:stretch>
              <a:fillRect/>
            </a:stretch>
          </p:blipFill>
          <p:spPr>
            <a:xfrm>
              <a:off x="1616364" y="3037044"/>
              <a:ext cx="1778000" cy="1778000"/>
            </a:xfrm>
            <a:prstGeom prst="rect">
              <a:avLst/>
            </a:prstGeom>
          </p:spPr>
        </p:pic>
        <p:sp>
          <p:nvSpPr>
            <p:cNvPr id="27" name="Ellips 26"/>
            <p:cNvSpPr/>
            <p:nvPr/>
          </p:nvSpPr>
          <p:spPr bwMode="auto">
            <a:xfrm>
              <a:off x="1692350" y="3167732"/>
              <a:ext cx="1604319" cy="1443990"/>
            </a:xfrm>
            <a:prstGeom prst="ellipse">
              <a:avLst/>
            </a:prstGeom>
            <a:solidFill>
              <a:schemeClr val="bg1">
                <a:lumMod val="85000"/>
                <a:alpha val="15000"/>
              </a:scheme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62000" tIns="0" rIns="91440" bIns="45720" numCol="1" rtlCol="0" anchor="t" anchorCtr="0" compatLnSpc="1">
              <a:prstTxWarp prst="textNoShape">
                <a:avLst/>
              </a:prstTxWarp>
            </a:bodyPr>
            <a:lstStyle/>
            <a:p>
              <a:pPr marL="142875" marR="0" indent="-142875" algn="l" defTabSz="914400" rtl="0" eaLnBrk="1" fontAlgn="base" latinLnBrk="0" hangingPunct="1">
                <a:lnSpc>
                  <a:spcPts val="1800"/>
                </a:lnSpc>
                <a:spcBef>
                  <a:spcPct val="0"/>
                </a:spcBef>
                <a:spcAft>
                  <a:spcPct val="40000"/>
                </a:spcAft>
                <a:buClrTx/>
                <a:buSzTx/>
                <a:buFontTx/>
                <a:buChar char="•"/>
                <a:tabLst/>
              </a:pPr>
              <a:endParaRPr kumimoji="0" lang="sv-SE" sz="1400" b="0" i="0" u="none" strike="noStrike" cap="none" normalizeH="0" baseline="0" dirty="0" smtClean="0">
                <a:ln>
                  <a:noFill/>
                </a:ln>
                <a:solidFill>
                  <a:srgbClr val="5F5F5F"/>
                </a:solidFill>
                <a:effectLst/>
                <a:latin typeface="Arial" charset="0"/>
              </a:endParaRPr>
            </a:p>
          </p:txBody>
        </p:sp>
      </p:grpSp>
      <p:grpSp>
        <p:nvGrpSpPr>
          <p:cNvPr id="7" name="Grupp 28"/>
          <p:cNvGrpSpPr/>
          <p:nvPr/>
        </p:nvGrpSpPr>
        <p:grpSpPr>
          <a:xfrm>
            <a:off x="2036716" y="3631336"/>
            <a:ext cx="1778000" cy="1778000"/>
            <a:chOff x="1076036" y="1651000"/>
            <a:chExt cx="1778000" cy="1778000"/>
          </a:xfrm>
        </p:grpSpPr>
        <p:pic>
          <p:nvPicPr>
            <p:cNvPr id="15" name="Bildobjekt 14" descr="blue_lager_logistik.png"/>
            <p:cNvPicPr>
              <a:picLocks noChangeAspect="1"/>
            </p:cNvPicPr>
            <p:nvPr/>
          </p:nvPicPr>
          <p:blipFill>
            <a:blip r:embed="rId7" cstate="print"/>
            <a:stretch>
              <a:fillRect/>
            </a:stretch>
          </p:blipFill>
          <p:spPr>
            <a:xfrm>
              <a:off x="1076036" y="1651000"/>
              <a:ext cx="1778000" cy="1778000"/>
            </a:xfrm>
            <a:prstGeom prst="rect">
              <a:avLst/>
            </a:prstGeom>
          </p:spPr>
        </p:pic>
        <p:sp>
          <p:nvSpPr>
            <p:cNvPr id="28" name="Ellips 27"/>
            <p:cNvSpPr/>
            <p:nvPr/>
          </p:nvSpPr>
          <p:spPr bwMode="auto">
            <a:xfrm>
              <a:off x="1150710" y="1799734"/>
              <a:ext cx="1604319" cy="1443990"/>
            </a:xfrm>
            <a:prstGeom prst="ellipse">
              <a:avLst/>
            </a:prstGeom>
            <a:solidFill>
              <a:schemeClr val="bg1">
                <a:lumMod val="85000"/>
                <a:alpha val="15000"/>
              </a:scheme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62000" tIns="0" rIns="91440" bIns="45720" numCol="1" rtlCol="0" anchor="t" anchorCtr="0" compatLnSpc="1">
              <a:prstTxWarp prst="textNoShape">
                <a:avLst/>
              </a:prstTxWarp>
            </a:bodyPr>
            <a:lstStyle/>
            <a:p>
              <a:pPr marL="142875" marR="0" indent="-142875" algn="l" defTabSz="914400" rtl="0" eaLnBrk="1" fontAlgn="base" latinLnBrk="0" hangingPunct="1">
                <a:lnSpc>
                  <a:spcPts val="1800"/>
                </a:lnSpc>
                <a:spcBef>
                  <a:spcPct val="0"/>
                </a:spcBef>
                <a:spcAft>
                  <a:spcPct val="40000"/>
                </a:spcAft>
                <a:buClrTx/>
                <a:buSzTx/>
                <a:buFontTx/>
                <a:buChar char="•"/>
                <a:tabLst/>
              </a:pPr>
              <a:endParaRPr kumimoji="0" lang="sv-SE" sz="1400" b="0" i="0" u="none" strike="noStrike" cap="none" normalizeH="0" baseline="0" dirty="0" smtClean="0">
                <a:ln>
                  <a:noFill/>
                </a:ln>
                <a:solidFill>
                  <a:srgbClr val="5F5F5F"/>
                </a:solidFill>
                <a:effectLst/>
                <a:latin typeface="Arial" charset="0"/>
              </a:endParaRPr>
            </a:p>
          </p:txBody>
        </p:sp>
      </p:grpSp>
      <p:sp>
        <p:nvSpPr>
          <p:cNvPr id="37" name="textruta 36"/>
          <p:cNvSpPr txBox="1"/>
          <p:nvPr/>
        </p:nvSpPr>
        <p:spPr>
          <a:xfrm>
            <a:off x="85278" y="5322488"/>
            <a:ext cx="2053704" cy="306302"/>
          </a:xfrm>
          <a:prstGeom prst="rect">
            <a:avLst/>
          </a:prstGeom>
          <a:noFill/>
        </p:spPr>
        <p:txBody>
          <a:bodyPr wrap="none" rtlCol="0">
            <a:spAutoFit/>
          </a:bodyPr>
          <a:lstStyle/>
          <a:p>
            <a:pPr algn="ctr">
              <a:buNone/>
            </a:pPr>
            <a:r>
              <a:rPr lang="sv-SE" b="1" dirty="0" err="1" smtClean="0">
                <a:solidFill>
                  <a:srgbClr val="000000"/>
                </a:solidFill>
              </a:rPr>
              <a:t>Workplace</a:t>
            </a:r>
            <a:r>
              <a:rPr lang="sv-SE" b="1" dirty="0" smtClean="0">
                <a:solidFill>
                  <a:srgbClr val="000000"/>
                </a:solidFill>
              </a:rPr>
              <a:t> &amp; Property</a:t>
            </a:r>
          </a:p>
        </p:txBody>
      </p:sp>
      <p:sp>
        <p:nvSpPr>
          <p:cNvPr id="39" name="textruta 38"/>
          <p:cNvSpPr txBox="1"/>
          <p:nvPr/>
        </p:nvSpPr>
        <p:spPr>
          <a:xfrm>
            <a:off x="2001248" y="5322488"/>
            <a:ext cx="1864614" cy="306302"/>
          </a:xfrm>
          <a:prstGeom prst="rect">
            <a:avLst/>
          </a:prstGeom>
          <a:noFill/>
        </p:spPr>
        <p:txBody>
          <a:bodyPr wrap="none" rtlCol="0">
            <a:spAutoFit/>
          </a:bodyPr>
          <a:lstStyle/>
          <a:p>
            <a:pPr algn="ctr">
              <a:buNone/>
            </a:pPr>
            <a:r>
              <a:rPr lang="sv-SE" b="1" dirty="0" err="1" smtClean="0">
                <a:solidFill>
                  <a:srgbClr val="000000"/>
                </a:solidFill>
              </a:rPr>
              <a:t>Storage</a:t>
            </a:r>
            <a:r>
              <a:rPr lang="sv-SE" b="1" dirty="0" smtClean="0">
                <a:solidFill>
                  <a:srgbClr val="000000"/>
                </a:solidFill>
              </a:rPr>
              <a:t> &amp; </a:t>
            </a:r>
            <a:r>
              <a:rPr lang="sv-SE" b="1" dirty="0" err="1" smtClean="0">
                <a:solidFill>
                  <a:srgbClr val="000000"/>
                </a:solidFill>
              </a:rPr>
              <a:t>Logistics</a:t>
            </a:r>
            <a:endParaRPr lang="sv-SE" b="1" dirty="0">
              <a:solidFill>
                <a:srgbClr val="000000"/>
              </a:solidFill>
            </a:endParaRPr>
          </a:p>
        </p:txBody>
      </p:sp>
      <p:sp>
        <p:nvSpPr>
          <p:cNvPr id="40" name="textruta 39"/>
          <p:cNvSpPr txBox="1"/>
          <p:nvPr/>
        </p:nvSpPr>
        <p:spPr>
          <a:xfrm>
            <a:off x="3757550" y="5333344"/>
            <a:ext cx="1874232" cy="306302"/>
          </a:xfrm>
          <a:prstGeom prst="rect">
            <a:avLst/>
          </a:prstGeom>
          <a:noFill/>
        </p:spPr>
        <p:txBody>
          <a:bodyPr wrap="none" rtlCol="0">
            <a:spAutoFit/>
          </a:bodyPr>
          <a:lstStyle/>
          <a:p>
            <a:pPr algn="ctr">
              <a:buNone/>
            </a:pPr>
            <a:r>
              <a:rPr lang="sv-SE" b="1" dirty="0" smtClean="0">
                <a:solidFill>
                  <a:srgbClr val="000000"/>
                </a:solidFill>
              </a:rPr>
              <a:t>Cleaning &amp; Laundry</a:t>
            </a:r>
            <a:endParaRPr lang="sv-SE" b="1" dirty="0">
              <a:solidFill>
                <a:srgbClr val="000000"/>
              </a:solidFill>
            </a:endParaRPr>
          </a:p>
        </p:txBody>
      </p:sp>
      <p:sp>
        <p:nvSpPr>
          <p:cNvPr id="41" name="textruta 40"/>
          <p:cNvSpPr txBox="1"/>
          <p:nvPr/>
        </p:nvSpPr>
        <p:spPr>
          <a:xfrm>
            <a:off x="5744981" y="5325027"/>
            <a:ext cx="1415772" cy="306302"/>
          </a:xfrm>
          <a:prstGeom prst="rect">
            <a:avLst/>
          </a:prstGeom>
          <a:noFill/>
        </p:spPr>
        <p:txBody>
          <a:bodyPr wrap="none" rtlCol="0">
            <a:spAutoFit/>
          </a:bodyPr>
          <a:lstStyle/>
          <a:p>
            <a:pPr algn="ctr">
              <a:buNone/>
            </a:pPr>
            <a:r>
              <a:rPr lang="sv-SE" b="1" dirty="0" err="1" smtClean="0">
                <a:solidFill>
                  <a:srgbClr val="000000"/>
                </a:solidFill>
              </a:rPr>
              <a:t>Manufacturing</a:t>
            </a:r>
            <a:endParaRPr lang="sv-SE" b="1" dirty="0">
              <a:solidFill>
                <a:srgbClr val="000000"/>
              </a:solidFill>
            </a:endParaRPr>
          </a:p>
        </p:txBody>
      </p:sp>
      <p:sp>
        <p:nvSpPr>
          <p:cNvPr id="42" name="textruta 41"/>
          <p:cNvSpPr txBox="1"/>
          <p:nvPr/>
        </p:nvSpPr>
        <p:spPr>
          <a:xfrm>
            <a:off x="7441218" y="5338838"/>
            <a:ext cx="1350050" cy="306302"/>
          </a:xfrm>
          <a:prstGeom prst="rect">
            <a:avLst/>
          </a:prstGeom>
          <a:noFill/>
        </p:spPr>
        <p:txBody>
          <a:bodyPr wrap="none" rtlCol="0">
            <a:spAutoFit/>
          </a:bodyPr>
          <a:lstStyle/>
          <a:p>
            <a:pPr algn="ctr">
              <a:buNone/>
            </a:pPr>
            <a:r>
              <a:rPr lang="sv-SE" b="1" dirty="0" smtClean="0">
                <a:solidFill>
                  <a:srgbClr val="000000"/>
                </a:solidFill>
              </a:rPr>
              <a:t>Care services</a:t>
            </a:r>
            <a:endParaRPr lang="sv-SE"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amhall\Pictures\Monica-grejor\DSC_92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 y="-411407"/>
            <a:ext cx="9525000" cy="6305550"/>
          </a:xfrm>
          <a:prstGeom prst="rect">
            <a:avLst/>
          </a:prstGeom>
          <a:noFill/>
          <a:extLst>
            <a:ext uri="{909E8E84-426E-40DD-AFC4-6F175D3DCCD1}">
              <a14:hiddenFill xmlns:a14="http://schemas.microsoft.com/office/drawing/2010/main">
                <a:solidFill>
                  <a:srgbClr val="FFFFFF"/>
                </a:solidFill>
              </a14:hiddenFill>
            </a:ext>
          </a:extLst>
        </p:spPr>
      </p:pic>
      <p:sp>
        <p:nvSpPr>
          <p:cNvPr id="8" name="Platshållare för text 2"/>
          <p:cNvSpPr txBox="1">
            <a:spLocks/>
          </p:cNvSpPr>
          <p:nvPr/>
        </p:nvSpPr>
        <p:spPr>
          <a:xfrm>
            <a:off x="349250" y="1871765"/>
            <a:ext cx="7118350" cy="5543551"/>
          </a:xfrm>
          <a:prstGeom prst="rect">
            <a:avLst/>
          </a:prstGeom>
        </p:spPr>
        <p:txBody>
          <a:bodyPr/>
          <a:lstStyle>
            <a:lvl1pPr marL="177800" indent="-177800" algn="l" rtl="0" eaLnBrk="1" fontAlgn="base" hangingPunct="1">
              <a:lnSpc>
                <a:spcPts val="1800"/>
              </a:lnSpc>
              <a:spcBef>
                <a:spcPct val="0"/>
              </a:spcBef>
              <a:spcAft>
                <a:spcPct val="40000"/>
              </a:spcAft>
              <a:buChar char="•"/>
              <a:defRPr sz="2000">
                <a:solidFill>
                  <a:srgbClr val="5F5F5F"/>
                </a:solidFill>
                <a:latin typeface="+mn-lt"/>
                <a:ea typeface="+mn-ea"/>
                <a:cs typeface="+mn-cs"/>
              </a:defRPr>
            </a:lvl1pPr>
            <a:lvl2pPr marL="450850" indent="-273050" algn="l" rtl="0" eaLnBrk="1" fontAlgn="base" hangingPunct="1">
              <a:lnSpc>
                <a:spcPts val="1800"/>
              </a:lnSpc>
              <a:spcBef>
                <a:spcPct val="0"/>
              </a:spcBef>
              <a:spcAft>
                <a:spcPct val="40000"/>
              </a:spcAft>
              <a:buFont typeface="Arial" charset="0"/>
              <a:buChar char="–"/>
              <a:defRPr sz="2000">
                <a:solidFill>
                  <a:srgbClr val="5F5F5F"/>
                </a:solidFill>
                <a:latin typeface="+mn-lt"/>
              </a:defRPr>
            </a:lvl2pPr>
            <a:lvl3pPr marL="1235075" indent="-228600" algn="l" rtl="0" eaLnBrk="1" fontAlgn="base" hangingPunct="1">
              <a:spcBef>
                <a:spcPts val="600"/>
              </a:spcBef>
              <a:spcAft>
                <a:spcPct val="100000"/>
              </a:spcAft>
              <a:buChar char="•"/>
              <a:defRPr sz="2000">
                <a:solidFill>
                  <a:srgbClr val="5F5F5F"/>
                </a:solidFill>
                <a:latin typeface="+mn-lt"/>
              </a:defRPr>
            </a:lvl3pPr>
            <a:lvl4pPr marL="1643063" indent="-228600" algn="l" rtl="0" eaLnBrk="1" fontAlgn="base" hangingPunct="1">
              <a:lnSpc>
                <a:spcPts val="1800"/>
              </a:lnSpc>
              <a:spcBef>
                <a:spcPct val="0"/>
              </a:spcBef>
              <a:spcAft>
                <a:spcPct val="100000"/>
              </a:spcAft>
              <a:buChar char="•"/>
              <a:defRPr sz="2000">
                <a:solidFill>
                  <a:srgbClr val="5F5F5F"/>
                </a:solidFill>
                <a:latin typeface="+mn-lt"/>
              </a:defRPr>
            </a:lvl4pPr>
            <a:lvl5pPr marL="2057400" indent="-228600" algn="l" rtl="0" eaLnBrk="1" fontAlgn="base" hangingPunct="1">
              <a:lnSpc>
                <a:spcPts val="1800"/>
              </a:lnSpc>
              <a:spcBef>
                <a:spcPct val="0"/>
              </a:spcBef>
              <a:spcAft>
                <a:spcPct val="100000"/>
              </a:spcAft>
              <a:buChar char="•"/>
              <a:defRPr sz="2000">
                <a:solidFill>
                  <a:srgbClr val="5F5F5F"/>
                </a:solidFill>
                <a:latin typeface="+mn-lt"/>
              </a:defRPr>
            </a:lvl5pPr>
            <a:lvl6pPr marL="2514600" indent="-228600" algn="l" rtl="0" eaLnBrk="1" fontAlgn="base" hangingPunct="1">
              <a:lnSpc>
                <a:spcPts val="1800"/>
              </a:lnSpc>
              <a:spcBef>
                <a:spcPct val="0"/>
              </a:spcBef>
              <a:spcAft>
                <a:spcPct val="100000"/>
              </a:spcAft>
              <a:buChar char="•"/>
              <a:defRPr sz="1600">
                <a:solidFill>
                  <a:srgbClr val="5F5F5F"/>
                </a:solidFill>
                <a:latin typeface="+mn-lt"/>
              </a:defRPr>
            </a:lvl6pPr>
            <a:lvl7pPr marL="2971800" indent="-228600" algn="l" rtl="0" eaLnBrk="1" fontAlgn="base" hangingPunct="1">
              <a:lnSpc>
                <a:spcPts val="1800"/>
              </a:lnSpc>
              <a:spcBef>
                <a:spcPct val="0"/>
              </a:spcBef>
              <a:spcAft>
                <a:spcPct val="100000"/>
              </a:spcAft>
              <a:buChar char="•"/>
              <a:defRPr sz="1600">
                <a:solidFill>
                  <a:srgbClr val="5F5F5F"/>
                </a:solidFill>
                <a:latin typeface="+mn-lt"/>
              </a:defRPr>
            </a:lvl7pPr>
            <a:lvl8pPr marL="3429000" indent="-228600" algn="l" rtl="0" eaLnBrk="1" fontAlgn="base" hangingPunct="1">
              <a:lnSpc>
                <a:spcPts val="1800"/>
              </a:lnSpc>
              <a:spcBef>
                <a:spcPct val="0"/>
              </a:spcBef>
              <a:spcAft>
                <a:spcPct val="100000"/>
              </a:spcAft>
              <a:buChar char="•"/>
              <a:defRPr sz="1600">
                <a:solidFill>
                  <a:srgbClr val="5F5F5F"/>
                </a:solidFill>
                <a:latin typeface="+mn-lt"/>
              </a:defRPr>
            </a:lvl8pPr>
            <a:lvl9pPr marL="3886200" indent="-228600" algn="l" rtl="0" eaLnBrk="1" fontAlgn="base" hangingPunct="1">
              <a:lnSpc>
                <a:spcPts val="1800"/>
              </a:lnSpc>
              <a:spcBef>
                <a:spcPct val="0"/>
              </a:spcBef>
              <a:spcAft>
                <a:spcPct val="100000"/>
              </a:spcAft>
              <a:buChar char="•"/>
              <a:defRPr sz="1600">
                <a:solidFill>
                  <a:srgbClr val="5F5F5F"/>
                </a:solidFill>
                <a:latin typeface="+mn-lt"/>
              </a:defRPr>
            </a:lvl9pPr>
          </a:lstStyle>
          <a:p>
            <a:pPr>
              <a:buFontTx/>
              <a:buNone/>
              <a:defRPr/>
            </a:pPr>
            <a:endParaRPr lang="sv-SE" dirty="0" smtClean="0">
              <a:solidFill>
                <a:srgbClr val="000000"/>
              </a:solidFill>
            </a:endParaRPr>
          </a:p>
        </p:txBody>
      </p:sp>
      <p:sp>
        <p:nvSpPr>
          <p:cNvPr id="2" name="Title 1"/>
          <p:cNvSpPr>
            <a:spLocks noGrp="1"/>
          </p:cNvSpPr>
          <p:nvPr>
            <p:ph type="title"/>
          </p:nvPr>
        </p:nvSpPr>
        <p:spPr/>
        <p:txBody>
          <a:bodyPr/>
          <a:lstStyle/>
          <a:p>
            <a:r>
              <a:rPr lang="en-US" sz="3600" dirty="0" smtClean="0">
                <a:solidFill>
                  <a:srgbClr val="B00159"/>
                </a:solidFill>
              </a:rPr>
              <a:t>How do we do this?</a:t>
            </a:r>
            <a:r>
              <a:rPr lang="en-US" sz="3600" dirty="0" smtClean="0">
                <a:solidFill>
                  <a:schemeClr val="bg1"/>
                </a:solidFill>
              </a:rPr>
              <a:t> </a:t>
            </a:r>
            <a:r>
              <a:rPr lang="en-US" sz="3600" dirty="0">
                <a:solidFill>
                  <a:schemeClr val="bg1"/>
                </a:solidFill>
              </a:rPr>
              <a:t/>
            </a:r>
            <a:br>
              <a:rPr lang="en-US" sz="3600" dirty="0">
                <a:solidFill>
                  <a:schemeClr val="bg1"/>
                </a:solidFill>
              </a:rPr>
            </a:br>
            <a:endParaRPr lang="en-US" dirty="0">
              <a:solidFill>
                <a:schemeClr val="bg1"/>
              </a:solidFill>
            </a:endParaRPr>
          </a:p>
        </p:txBody>
      </p:sp>
      <p:grpSp>
        <p:nvGrpSpPr>
          <p:cNvPr id="16" name="Grupp 15"/>
          <p:cNvGrpSpPr/>
          <p:nvPr/>
        </p:nvGrpSpPr>
        <p:grpSpPr>
          <a:xfrm>
            <a:off x="1755822" y="3727938"/>
            <a:ext cx="1942798" cy="2027098"/>
            <a:chOff x="270524" y="3846940"/>
            <a:chExt cx="1799798" cy="1799798"/>
          </a:xfrm>
          <a:solidFill>
            <a:srgbClr val="666E14"/>
          </a:solidFill>
        </p:grpSpPr>
        <p:sp>
          <p:nvSpPr>
            <p:cNvPr id="14" name="Ellips 13"/>
            <p:cNvSpPr/>
            <p:nvPr/>
          </p:nvSpPr>
          <p:spPr bwMode="auto">
            <a:xfrm>
              <a:off x="270524" y="3846940"/>
              <a:ext cx="1799798" cy="1799798"/>
            </a:xfrm>
            <a:prstGeom prst="ellipse">
              <a:avLst/>
            </a:prstGeom>
            <a:grpFill/>
            <a:ln w="9525" cap="flat" cmpd="sng" algn="ctr">
              <a:noFill/>
              <a:prstDash val="solid"/>
              <a:round/>
              <a:headEnd type="none" w="med" len="med"/>
              <a:tailEnd type="none" w="med" len="med"/>
            </a:ln>
            <a:effectLst/>
          </p:spPr>
          <p:txBody>
            <a:bodyPr vert="horz" wrap="square" lIns="162000" tIns="0" rIns="91440" bIns="45720" numCol="1" rtlCol="0" anchor="t" anchorCtr="0" compatLnSpc="1">
              <a:prstTxWarp prst="textNoShape">
                <a:avLst/>
              </a:prstTxWarp>
            </a:bodyPr>
            <a:lstStyle/>
            <a:p>
              <a:pPr marR="0" algn="l" defTabSz="914400" rtl="0" eaLnBrk="1" fontAlgn="base" latinLnBrk="0" hangingPunct="1">
                <a:lnSpc>
                  <a:spcPts val="1800"/>
                </a:lnSpc>
                <a:spcBef>
                  <a:spcPct val="0"/>
                </a:spcBef>
                <a:spcAft>
                  <a:spcPct val="40000"/>
                </a:spcAft>
                <a:buClrTx/>
                <a:buSzTx/>
                <a:buNone/>
                <a:tabLst/>
              </a:pPr>
              <a:endParaRPr kumimoji="0" lang="sv-SE" sz="1400" b="0" i="0" u="none" strike="noStrike" cap="none" normalizeH="0" baseline="0" dirty="0" smtClean="0">
                <a:ln>
                  <a:noFill/>
                </a:ln>
                <a:solidFill>
                  <a:srgbClr val="5F5F5F"/>
                </a:solidFill>
                <a:effectLst/>
                <a:latin typeface="Arial" charset="0"/>
              </a:endParaRPr>
            </a:p>
          </p:txBody>
        </p:sp>
        <p:sp>
          <p:nvSpPr>
            <p:cNvPr id="5" name="Rectangle 4"/>
            <p:cNvSpPr/>
            <p:nvPr/>
          </p:nvSpPr>
          <p:spPr>
            <a:xfrm>
              <a:off x="437424" y="4461961"/>
              <a:ext cx="1465997" cy="491878"/>
            </a:xfrm>
            <a:prstGeom prst="rect">
              <a:avLst/>
            </a:prstGeom>
            <a:grpFill/>
          </p:spPr>
          <p:txBody>
            <a:bodyPr wrap="square">
              <a:spAutoFit/>
            </a:bodyPr>
            <a:lstStyle/>
            <a:p>
              <a:pPr algn="ctr">
                <a:buNone/>
              </a:pPr>
              <a:r>
                <a:rPr lang="ja-JP" altLang="en-US" sz="1600" b="1" dirty="0">
                  <a:solidFill>
                    <a:schemeClr val="bg1"/>
                  </a:solidFill>
                </a:rPr>
                <a:t>適格なリーダーシップ</a:t>
              </a:r>
              <a:endParaRPr lang="en-US" sz="1600" b="1" dirty="0">
                <a:solidFill>
                  <a:schemeClr val="bg1"/>
                </a:solidFill>
              </a:endParaRPr>
            </a:p>
          </p:txBody>
        </p:sp>
      </p:grpSp>
      <p:grpSp>
        <p:nvGrpSpPr>
          <p:cNvPr id="24" name="Grupp 23"/>
          <p:cNvGrpSpPr/>
          <p:nvPr/>
        </p:nvGrpSpPr>
        <p:grpSpPr>
          <a:xfrm>
            <a:off x="-95408" y="3906322"/>
            <a:ext cx="1998825" cy="1892816"/>
            <a:chOff x="270524" y="3846940"/>
            <a:chExt cx="1799798" cy="1799798"/>
          </a:xfrm>
        </p:grpSpPr>
        <p:sp>
          <p:nvSpPr>
            <p:cNvPr id="25" name="Ellips 24"/>
            <p:cNvSpPr/>
            <p:nvPr/>
          </p:nvSpPr>
          <p:spPr bwMode="auto">
            <a:xfrm>
              <a:off x="270524" y="3846940"/>
              <a:ext cx="1799798" cy="1799798"/>
            </a:xfrm>
            <a:prstGeom prst="ellipse">
              <a:avLst/>
            </a:prstGeom>
            <a:solidFill>
              <a:schemeClr val="bg2"/>
            </a:solidFill>
            <a:ln w="9525" cap="flat" cmpd="sng" algn="ctr">
              <a:noFill/>
              <a:prstDash val="solid"/>
              <a:round/>
              <a:headEnd type="none" w="med" len="med"/>
              <a:tailEnd type="none" w="med" len="med"/>
            </a:ln>
            <a:effectLst/>
          </p:spPr>
          <p:txBody>
            <a:bodyPr vert="horz" wrap="square" lIns="162000" tIns="0" rIns="91440" bIns="45720" numCol="1" rtlCol="0" anchor="t" anchorCtr="0" compatLnSpc="1">
              <a:prstTxWarp prst="textNoShape">
                <a:avLst/>
              </a:prstTxWarp>
            </a:bodyPr>
            <a:lstStyle/>
            <a:p>
              <a:pPr marR="0" algn="l" defTabSz="914400" rtl="0" eaLnBrk="1" fontAlgn="base" latinLnBrk="0" hangingPunct="1">
                <a:lnSpc>
                  <a:spcPts val="1800"/>
                </a:lnSpc>
                <a:spcBef>
                  <a:spcPct val="0"/>
                </a:spcBef>
                <a:spcAft>
                  <a:spcPct val="40000"/>
                </a:spcAft>
                <a:buClrTx/>
                <a:buSzTx/>
                <a:buNone/>
                <a:tabLst/>
              </a:pPr>
              <a:endParaRPr kumimoji="0" lang="sv-SE" sz="1400" b="0" i="0" u="none" strike="noStrike" cap="none" normalizeH="0" baseline="0" dirty="0" smtClean="0">
                <a:ln>
                  <a:noFill/>
                </a:ln>
                <a:solidFill>
                  <a:srgbClr val="5F5F5F"/>
                </a:solidFill>
                <a:effectLst/>
                <a:latin typeface="Arial" charset="0"/>
              </a:endParaRPr>
            </a:p>
          </p:txBody>
        </p:sp>
        <p:sp>
          <p:nvSpPr>
            <p:cNvPr id="26" name="Rectangle 4"/>
            <p:cNvSpPr/>
            <p:nvPr/>
          </p:nvSpPr>
          <p:spPr>
            <a:xfrm>
              <a:off x="437425" y="4280042"/>
              <a:ext cx="1465997" cy="746261"/>
            </a:xfrm>
            <a:prstGeom prst="rect">
              <a:avLst/>
            </a:prstGeom>
          </p:spPr>
          <p:txBody>
            <a:bodyPr wrap="square">
              <a:spAutoFit/>
            </a:bodyPr>
            <a:lstStyle/>
            <a:p>
              <a:pPr algn="ctr">
                <a:buNone/>
              </a:pPr>
              <a:r>
                <a:rPr lang="ja-JP" altLang="en-US" sz="1600" b="1" dirty="0">
                  <a:solidFill>
                    <a:schemeClr val="bg1"/>
                  </a:solidFill>
                </a:rPr>
                <a:t>各個人の固有の能力</a:t>
              </a:r>
              <a:r>
                <a:rPr lang="ja-JP" altLang="en-US" sz="1600" b="1" dirty="0" smtClean="0">
                  <a:solidFill>
                    <a:schemeClr val="bg1"/>
                  </a:solidFill>
                </a:rPr>
                <a:t>に対する</a:t>
              </a:r>
              <a:r>
                <a:rPr lang="ja-JP" altLang="en-US" sz="1600" b="1" dirty="0">
                  <a:solidFill>
                    <a:schemeClr val="bg1"/>
                  </a:solidFill>
                </a:rPr>
                <a:t>信頼</a:t>
              </a:r>
              <a:endParaRPr lang="sv-SE" sz="1600" b="1" dirty="0">
                <a:solidFill>
                  <a:schemeClr val="bg1"/>
                </a:solidFill>
              </a:endParaRPr>
            </a:p>
          </p:txBody>
        </p:sp>
      </p:grpSp>
      <p:grpSp>
        <p:nvGrpSpPr>
          <p:cNvPr id="27" name="Grupp 26"/>
          <p:cNvGrpSpPr/>
          <p:nvPr/>
        </p:nvGrpSpPr>
        <p:grpSpPr>
          <a:xfrm>
            <a:off x="3597390" y="3727938"/>
            <a:ext cx="2008325" cy="2017023"/>
            <a:chOff x="279923" y="3923516"/>
            <a:chExt cx="1799798" cy="1799798"/>
          </a:xfrm>
          <a:solidFill>
            <a:srgbClr val="FF0000"/>
          </a:solidFill>
        </p:grpSpPr>
        <p:sp>
          <p:nvSpPr>
            <p:cNvPr id="28" name="Ellips 27"/>
            <p:cNvSpPr/>
            <p:nvPr/>
          </p:nvSpPr>
          <p:spPr bwMode="auto">
            <a:xfrm>
              <a:off x="279923" y="3923516"/>
              <a:ext cx="1799798" cy="1799798"/>
            </a:xfrm>
            <a:prstGeom prst="ellipse">
              <a:avLst/>
            </a:prstGeom>
            <a:grpFill/>
            <a:ln w="9525" cap="flat" cmpd="sng" algn="ctr">
              <a:noFill/>
              <a:prstDash val="solid"/>
              <a:round/>
              <a:headEnd type="none" w="med" len="med"/>
              <a:tailEnd type="none" w="med" len="med"/>
            </a:ln>
            <a:effectLst/>
          </p:spPr>
          <p:txBody>
            <a:bodyPr vert="horz" wrap="square" lIns="162000" tIns="0" rIns="91440" bIns="45720" numCol="1" rtlCol="0" anchor="t" anchorCtr="0" compatLnSpc="1">
              <a:prstTxWarp prst="textNoShape">
                <a:avLst/>
              </a:prstTxWarp>
            </a:bodyPr>
            <a:lstStyle/>
            <a:p>
              <a:pPr marR="0" algn="l" defTabSz="914400" rtl="0" eaLnBrk="1" fontAlgn="base" latinLnBrk="0" hangingPunct="1">
                <a:lnSpc>
                  <a:spcPts val="1800"/>
                </a:lnSpc>
                <a:spcBef>
                  <a:spcPct val="0"/>
                </a:spcBef>
                <a:spcAft>
                  <a:spcPct val="40000"/>
                </a:spcAft>
                <a:buClrTx/>
                <a:buSzTx/>
                <a:buNone/>
                <a:tabLst/>
              </a:pPr>
              <a:endParaRPr kumimoji="0" lang="sv-SE" sz="1400" b="0" i="0" u="none" strike="noStrike" cap="none" normalizeH="0" baseline="0" dirty="0" smtClean="0">
                <a:ln>
                  <a:noFill/>
                </a:ln>
                <a:solidFill>
                  <a:srgbClr val="5F5F5F"/>
                </a:solidFill>
                <a:effectLst/>
                <a:latin typeface="Arial" charset="0"/>
              </a:endParaRPr>
            </a:p>
          </p:txBody>
        </p:sp>
        <p:sp>
          <p:nvSpPr>
            <p:cNvPr id="29" name="Rectangle 4"/>
            <p:cNvSpPr/>
            <p:nvPr/>
          </p:nvSpPr>
          <p:spPr>
            <a:xfrm>
              <a:off x="437424" y="4546369"/>
              <a:ext cx="1465997" cy="288361"/>
            </a:xfrm>
            <a:prstGeom prst="rect">
              <a:avLst/>
            </a:prstGeom>
            <a:grpFill/>
          </p:spPr>
          <p:txBody>
            <a:bodyPr wrap="square">
              <a:spAutoFit/>
            </a:bodyPr>
            <a:lstStyle/>
            <a:p>
              <a:pPr algn="ctr">
                <a:buNone/>
              </a:pPr>
              <a:r>
                <a:rPr lang="ja-JP" altLang="en-US" sz="1600" b="1" dirty="0" smtClean="0">
                  <a:solidFill>
                    <a:schemeClr val="bg1"/>
                  </a:solidFill>
                </a:rPr>
                <a:t>広い範囲の仕事</a:t>
              </a:r>
              <a:endParaRPr lang="en-US" sz="1600" b="1" dirty="0">
                <a:solidFill>
                  <a:schemeClr val="bg1"/>
                </a:solidFill>
              </a:endParaRPr>
            </a:p>
          </p:txBody>
        </p:sp>
      </p:grpSp>
      <p:grpSp>
        <p:nvGrpSpPr>
          <p:cNvPr id="30" name="Grupp 29"/>
          <p:cNvGrpSpPr/>
          <p:nvPr/>
        </p:nvGrpSpPr>
        <p:grpSpPr>
          <a:xfrm>
            <a:off x="5487260" y="3727938"/>
            <a:ext cx="1980339" cy="2071200"/>
            <a:chOff x="270524" y="3846940"/>
            <a:chExt cx="1799798" cy="1799798"/>
          </a:xfrm>
          <a:solidFill>
            <a:srgbClr val="1763AA"/>
          </a:solidFill>
        </p:grpSpPr>
        <p:sp>
          <p:nvSpPr>
            <p:cNvPr id="31" name="Ellips 30"/>
            <p:cNvSpPr/>
            <p:nvPr/>
          </p:nvSpPr>
          <p:spPr bwMode="auto">
            <a:xfrm>
              <a:off x="270524" y="3846940"/>
              <a:ext cx="1799798" cy="1799798"/>
            </a:xfrm>
            <a:prstGeom prst="ellipse">
              <a:avLst/>
            </a:prstGeom>
            <a:grpFill/>
            <a:ln w="9525" cap="flat" cmpd="sng" algn="ctr">
              <a:noFill/>
              <a:prstDash val="solid"/>
              <a:round/>
              <a:headEnd type="none" w="med" len="med"/>
              <a:tailEnd type="none" w="med" len="med"/>
            </a:ln>
            <a:effectLst/>
          </p:spPr>
          <p:txBody>
            <a:bodyPr vert="horz" wrap="square" lIns="162000" tIns="0" rIns="91440" bIns="45720" numCol="1" rtlCol="0" anchor="t" anchorCtr="0" compatLnSpc="1">
              <a:prstTxWarp prst="textNoShape">
                <a:avLst/>
              </a:prstTxWarp>
            </a:bodyPr>
            <a:lstStyle/>
            <a:p>
              <a:pPr marR="0" algn="l" defTabSz="914400" rtl="0" eaLnBrk="1" fontAlgn="base" latinLnBrk="0" hangingPunct="1">
                <a:lnSpc>
                  <a:spcPts val="1800"/>
                </a:lnSpc>
                <a:spcBef>
                  <a:spcPct val="0"/>
                </a:spcBef>
                <a:spcAft>
                  <a:spcPct val="40000"/>
                </a:spcAft>
                <a:buClrTx/>
                <a:buSzTx/>
                <a:buNone/>
                <a:tabLst/>
              </a:pPr>
              <a:endParaRPr kumimoji="0" lang="sv-SE" sz="1400" b="0" i="0" u="none" strike="noStrike" cap="none" normalizeH="0" baseline="0" dirty="0" smtClean="0">
                <a:ln>
                  <a:noFill/>
                </a:ln>
                <a:solidFill>
                  <a:srgbClr val="5F5F5F"/>
                </a:solidFill>
                <a:effectLst/>
                <a:latin typeface="Arial" charset="0"/>
              </a:endParaRPr>
            </a:p>
          </p:txBody>
        </p:sp>
        <p:sp>
          <p:nvSpPr>
            <p:cNvPr id="32" name="Rectangle 4"/>
            <p:cNvSpPr/>
            <p:nvPr/>
          </p:nvSpPr>
          <p:spPr>
            <a:xfrm>
              <a:off x="437424" y="4518233"/>
              <a:ext cx="1465997" cy="280819"/>
            </a:xfrm>
            <a:prstGeom prst="rect">
              <a:avLst/>
            </a:prstGeom>
            <a:grpFill/>
          </p:spPr>
          <p:txBody>
            <a:bodyPr wrap="square">
              <a:spAutoFit/>
            </a:bodyPr>
            <a:lstStyle/>
            <a:p>
              <a:pPr algn="ctr">
                <a:buNone/>
              </a:pPr>
              <a:r>
                <a:rPr lang="ja-JP" altLang="en-US" sz="1600" b="1" dirty="0" smtClean="0">
                  <a:solidFill>
                    <a:schemeClr val="bg1"/>
                  </a:solidFill>
                </a:rPr>
                <a:t>仕事への欲求</a:t>
              </a:r>
              <a:endParaRPr lang="en-US" b="1" dirty="0">
                <a:solidFill>
                  <a:schemeClr val="bg1"/>
                </a:solidFill>
              </a:endParaRPr>
            </a:p>
          </p:txBody>
        </p:sp>
      </p:grpSp>
      <p:grpSp>
        <p:nvGrpSpPr>
          <p:cNvPr id="36" name="Grupp 35"/>
          <p:cNvGrpSpPr/>
          <p:nvPr/>
        </p:nvGrpSpPr>
        <p:grpSpPr>
          <a:xfrm>
            <a:off x="7244855" y="3727938"/>
            <a:ext cx="1993212" cy="2006196"/>
            <a:chOff x="346742" y="3846940"/>
            <a:chExt cx="1799798" cy="1799798"/>
          </a:xfrm>
          <a:solidFill>
            <a:srgbClr val="FF5C00"/>
          </a:solidFill>
        </p:grpSpPr>
        <p:sp>
          <p:nvSpPr>
            <p:cNvPr id="37" name="Ellips 36"/>
            <p:cNvSpPr/>
            <p:nvPr/>
          </p:nvSpPr>
          <p:spPr bwMode="auto">
            <a:xfrm>
              <a:off x="346742" y="3846940"/>
              <a:ext cx="1799798" cy="1799798"/>
            </a:xfrm>
            <a:prstGeom prst="ellipse">
              <a:avLst/>
            </a:prstGeom>
            <a:grpFill/>
            <a:ln w="9525" cap="flat" cmpd="sng" algn="ctr">
              <a:noFill/>
              <a:prstDash val="solid"/>
              <a:round/>
              <a:headEnd type="none" w="med" len="med"/>
              <a:tailEnd type="none" w="med" len="med"/>
            </a:ln>
            <a:effectLst/>
          </p:spPr>
          <p:txBody>
            <a:bodyPr vert="horz" wrap="square" lIns="162000" tIns="0" rIns="91440" bIns="45720" numCol="1" rtlCol="0" anchor="t" anchorCtr="0" compatLnSpc="1">
              <a:prstTxWarp prst="textNoShape">
                <a:avLst/>
              </a:prstTxWarp>
            </a:bodyPr>
            <a:lstStyle/>
            <a:p>
              <a:pPr algn="ctr">
                <a:buNone/>
              </a:pPr>
              <a:endParaRPr kumimoji="0" lang="sv-SE" sz="1400" b="1" i="0" u="none" strike="noStrike" cap="none" normalizeH="0" baseline="0" dirty="0" smtClean="0">
                <a:ln>
                  <a:noFill/>
                </a:ln>
                <a:solidFill>
                  <a:schemeClr val="bg1"/>
                </a:solidFill>
                <a:effectLst/>
                <a:latin typeface="Arial" charset="0"/>
              </a:endParaRPr>
            </a:p>
          </p:txBody>
        </p:sp>
        <p:sp>
          <p:nvSpPr>
            <p:cNvPr id="38" name="Rectangle 4"/>
            <p:cNvSpPr/>
            <p:nvPr/>
          </p:nvSpPr>
          <p:spPr>
            <a:xfrm>
              <a:off x="489982" y="4201046"/>
              <a:ext cx="1465997" cy="1118255"/>
            </a:xfrm>
            <a:prstGeom prst="rect">
              <a:avLst/>
            </a:prstGeom>
            <a:grpFill/>
          </p:spPr>
          <p:txBody>
            <a:bodyPr wrap="square">
              <a:spAutoFit/>
            </a:bodyPr>
            <a:lstStyle/>
            <a:p>
              <a:pPr algn="ctr">
                <a:buNone/>
              </a:pPr>
              <a:r>
                <a:rPr lang="ja-JP" altLang="en-US" sz="1600" b="1" dirty="0">
                  <a:solidFill>
                    <a:schemeClr val="bg1"/>
                  </a:solidFill>
                </a:rPr>
                <a:t>複合的</a:t>
              </a:r>
              <a:r>
                <a:rPr lang="ja-JP" altLang="en-US" sz="1600" b="1" dirty="0" smtClean="0">
                  <a:solidFill>
                    <a:schemeClr val="bg1"/>
                  </a:solidFill>
                </a:rPr>
                <a:t>なマッチング</a:t>
              </a:r>
              <a:r>
                <a:rPr lang="en-US" sz="1600" b="1" dirty="0" smtClean="0">
                  <a:solidFill>
                    <a:schemeClr val="bg1"/>
                  </a:solidFill>
                </a:rPr>
                <a:t>– </a:t>
              </a:r>
              <a:r>
                <a:rPr lang="en-US" sz="1600" b="1" dirty="0">
                  <a:solidFill>
                    <a:schemeClr val="bg1"/>
                  </a:solidFill>
                </a:rPr>
                <a:t/>
              </a:r>
              <a:br>
                <a:rPr lang="en-US" sz="1600" b="1" dirty="0">
                  <a:solidFill>
                    <a:schemeClr val="bg1"/>
                  </a:solidFill>
                </a:rPr>
              </a:br>
              <a:r>
                <a:rPr lang="en-US" sz="1600" b="1" dirty="0" smtClean="0">
                  <a:solidFill>
                    <a:schemeClr val="bg1"/>
                  </a:solidFill>
                </a:rPr>
                <a:t> </a:t>
              </a:r>
              <a:r>
                <a:rPr lang="en-US" sz="1600" b="1" dirty="0" err="1" smtClean="0">
                  <a:solidFill>
                    <a:schemeClr val="bg1"/>
                  </a:solidFill>
                </a:rPr>
                <a:t>Samhall</a:t>
              </a:r>
              <a:r>
                <a:rPr lang="en-US" sz="1600" b="1" dirty="0" smtClean="0">
                  <a:solidFill>
                    <a:schemeClr val="bg1"/>
                  </a:solidFill>
                </a:rPr>
                <a:t> methodology™</a:t>
              </a:r>
              <a:endParaRPr lang="en-US" sz="1600" b="1" dirty="0">
                <a:solidFill>
                  <a:schemeClr val="bg1"/>
                </a:solidFill>
              </a:endParaRPr>
            </a:p>
          </p:txBody>
        </p:sp>
      </p:grpSp>
    </p:spTree>
    <p:extLst>
      <p:ext uri="{BB962C8B-B14F-4D97-AF65-F5344CB8AC3E}">
        <p14:creationId xmlns:p14="http://schemas.microsoft.com/office/powerpoint/2010/main" val="264595274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1"/>
          <p:cNvSpPr>
            <a:spLocks noGrp="1"/>
          </p:cNvSpPr>
          <p:nvPr>
            <p:ph type="title" idx="4294967295"/>
          </p:nvPr>
        </p:nvSpPr>
        <p:spPr>
          <a:xfrm>
            <a:off x="419100" y="538163"/>
            <a:ext cx="8332788" cy="763587"/>
          </a:xfrm>
        </p:spPr>
        <p:txBody>
          <a:bodyPr/>
          <a:lstStyle/>
          <a:p>
            <a:r>
              <a:rPr lang="sv-SE" dirty="0" smtClean="0">
                <a:solidFill>
                  <a:srgbClr val="B00159"/>
                </a:solidFill>
                <a:cs typeface="Arial" pitchFamily="34" charset="0"/>
              </a:rPr>
              <a:t>The Samhall </a:t>
            </a:r>
            <a:r>
              <a:rPr lang="en-US" dirty="0" smtClean="0">
                <a:solidFill>
                  <a:srgbClr val="B00159"/>
                </a:solidFill>
                <a:cs typeface="Arial" pitchFamily="34" charset="0"/>
              </a:rPr>
              <a:t>methodology</a:t>
            </a:r>
            <a:r>
              <a:rPr lang="sv-SE" dirty="0" smtClean="0">
                <a:solidFill>
                  <a:srgbClr val="B00159"/>
                </a:solidFill>
                <a:cs typeface="Arial" pitchFamily="34" charset="0"/>
              </a:rPr>
              <a:t>™ </a:t>
            </a:r>
            <a:br>
              <a:rPr lang="sv-SE" dirty="0" smtClean="0">
                <a:solidFill>
                  <a:srgbClr val="B00159"/>
                </a:solidFill>
                <a:cs typeface="Arial" pitchFamily="34" charset="0"/>
              </a:rPr>
            </a:br>
            <a:r>
              <a:rPr lang="sv-SE" dirty="0" smtClean="0">
                <a:solidFill>
                  <a:srgbClr val="B00159"/>
                </a:solidFill>
                <a:cs typeface="Arial" pitchFamily="34" charset="0"/>
              </a:rPr>
              <a:t>– </a:t>
            </a:r>
            <a:r>
              <a:rPr lang="ja-JP" altLang="en-US" dirty="0" smtClean="0">
                <a:solidFill>
                  <a:srgbClr val="B00159"/>
                </a:solidFill>
                <a:cs typeface="Arial" pitchFamily="34" charset="0"/>
              </a:rPr>
              <a:t>適材適所</a:t>
            </a:r>
            <a:r>
              <a:rPr lang="sv-SE" dirty="0" smtClean="0">
                <a:solidFill>
                  <a:srgbClr val="B00159"/>
                </a:solidFill>
                <a:cs typeface="Arial" pitchFamily="34" charset="0"/>
              </a:rPr>
              <a:t/>
            </a:r>
            <a:br>
              <a:rPr lang="sv-SE" dirty="0" smtClean="0">
                <a:solidFill>
                  <a:srgbClr val="B00159"/>
                </a:solidFill>
                <a:cs typeface="Arial" pitchFamily="34" charset="0"/>
              </a:rPr>
            </a:br>
            <a:endParaRPr lang="sv-SE" dirty="0" smtClean="0">
              <a:solidFill>
                <a:srgbClr val="B00159"/>
              </a:solidFill>
            </a:endParaRPr>
          </a:p>
        </p:txBody>
      </p:sp>
      <p:sp>
        <p:nvSpPr>
          <p:cNvPr id="10" name="textruta 8"/>
          <p:cNvSpPr txBox="1">
            <a:spLocks noChangeArrowheads="1"/>
          </p:cNvSpPr>
          <p:nvPr/>
        </p:nvSpPr>
        <p:spPr bwMode="auto">
          <a:xfrm>
            <a:off x="1292094" y="2681594"/>
            <a:ext cx="1637086" cy="323165"/>
          </a:xfrm>
          <a:prstGeom prst="rect">
            <a:avLst/>
          </a:prstGeom>
          <a:noFill/>
          <a:ln w="9525">
            <a:noFill/>
            <a:miter lim="800000"/>
            <a:headEnd/>
            <a:tailEnd/>
          </a:ln>
        </p:spPr>
        <p:txBody>
          <a:bodyPr wrap="square">
            <a:spAutoFit/>
          </a:bodyPr>
          <a:lstStyle/>
          <a:p>
            <a:pPr>
              <a:buFontTx/>
              <a:buNone/>
            </a:pPr>
            <a:r>
              <a:rPr lang="ja-JP" altLang="en-US" sz="1800" b="1" dirty="0" smtClean="0">
                <a:solidFill>
                  <a:srgbClr val="808080"/>
                </a:solidFill>
              </a:rPr>
              <a:t>個々人の状態</a:t>
            </a:r>
            <a:endParaRPr lang="en-US" sz="1800" b="1" dirty="0">
              <a:solidFill>
                <a:srgbClr val="808080"/>
              </a:solidFill>
            </a:endParaRPr>
          </a:p>
        </p:txBody>
      </p:sp>
      <p:sp>
        <p:nvSpPr>
          <p:cNvPr id="11" name="textruta 7"/>
          <p:cNvSpPr txBox="1">
            <a:spLocks noChangeArrowheads="1"/>
          </p:cNvSpPr>
          <p:nvPr/>
        </p:nvSpPr>
        <p:spPr bwMode="auto">
          <a:xfrm>
            <a:off x="4007595" y="2316975"/>
            <a:ext cx="1864613" cy="895630"/>
          </a:xfrm>
          <a:prstGeom prst="rect">
            <a:avLst/>
          </a:prstGeom>
          <a:noFill/>
          <a:ln w="9525">
            <a:noFill/>
            <a:miter lim="800000"/>
            <a:headEnd/>
            <a:tailEnd/>
          </a:ln>
        </p:spPr>
        <p:txBody>
          <a:bodyPr wrap="none">
            <a:spAutoFit/>
          </a:bodyPr>
          <a:lstStyle/>
          <a:p>
            <a:pPr>
              <a:buFontTx/>
              <a:buNone/>
            </a:pPr>
            <a:r>
              <a:rPr lang="en-US" sz="1800" b="1" dirty="0">
                <a:solidFill>
                  <a:srgbClr val="808080"/>
                </a:solidFill>
              </a:rPr>
              <a:t>The Samhall</a:t>
            </a:r>
            <a:br>
              <a:rPr lang="en-US" sz="1800" b="1" dirty="0">
                <a:solidFill>
                  <a:srgbClr val="808080"/>
                </a:solidFill>
              </a:rPr>
            </a:br>
            <a:r>
              <a:rPr lang="en-US" sz="1800" b="1" dirty="0">
                <a:solidFill>
                  <a:srgbClr val="808080"/>
                </a:solidFill>
              </a:rPr>
              <a:t>methodology™</a:t>
            </a:r>
          </a:p>
          <a:p>
            <a:pPr>
              <a:buFontTx/>
              <a:buNone/>
            </a:pPr>
            <a:endParaRPr lang="en-US" sz="2000" dirty="0"/>
          </a:p>
        </p:txBody>
      </p:sp>
      <p:sp>
        <p:nvSpPr>
          <p:cNvPr id="12" name="textruta 7"/>
          <p:cNvSpPr txBox="1">
            <a:spLocks noChangeArrowheads="1"/>
          </p:cNvSpPr>
          <p:nvPr/>
        </p:nvSpPr>
        <p:spPr bwMode="auto">
          <a:xfrm>
            <a:off x="6773771" y="2838628"/>
            <a:ext cx="1114408" cy="323165"/>
          </a:xfrm>
          <a:prstGeom prst="rect">
            <a:avLst/>
          </a:prstGeom>
          <a:noFill/>
          <a:ln w="9525">
            <a:noFill/>
            <a:miter lim="800000"/>
            <a:headEnd/>
            <a:tailEnd/>
          </a:ln>
        </p:spPr>
        <p:txBody>
          <a:bodyPr wrap="none">
            <a:spAutoFit/>
          </a:bodyPr>
          <a:lstStyle/>
          <a:p>
            <a:pPr>
              <a:buFontTx/>
              <a:buNone/>
            </a:pPr>
            <a:r>
              <a:rPr lang="ja-JP" altLang="en-US" sz="1800" b="1" dirty="0" smtClean="0">
                <a:solidFill>
                  <a:srgbClr val="808080"/>
                </a:solidFill>
              </a:rPr>
              <a:t>顧客要求</a:t>
            </a:r>
            <a:endParaRPr lang="en-US" sz="2000" dirty="0"/>
          </a:p>
        </p:txBody>
      </p:sp>
      <p:pic>
        <p:nvPicPr>
          <p:cNvPr id="8196" name="Picture 4" descr="C:\Users\samhall\Pictures\Monica-grejor\kugghju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 y="3115627"/>
            <a:ext cx="8561294" cy="1939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amhall\Pictures\Monica-grejor\DSC_08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0836" y="1214438"/>
            <a:ext cx="6713695" cy="4444466"/>
          </a:xfrm>
          <a:prstGeom prst="rect">
            <a:avLst/>
          </a:prstGeom>
          <a:noFill/>
          <a:extLst>
            <a:ext uri="{909E8E84-426E-40DD-AFC4-6F175D3DCCD1}">
              <a14:hiddenFill xmlns:a14="http://schemas.microsoft.com/office/drawing/2010/main">
                <a:solidFill>
                  <a:srgbClr val="FFFFFF"/>
                </a:solidFill>
              </a14:hiddenFill>
            </a:ext>
          </a:extLst>
        </p:spPr>
      </p:pic>
      <p:sp>
        <p:nvSpPr>
          <p:cNvPr id="21507" name="Platshållare för bildnummer 1"/>
          <p:cNvSpPr txBox="1">
            <a:spLocks noGrp="1"/>
          </p:cNvSpPr>
          <p:nvPr/>
        </p:nvSpPr>
        <p:spPr bwMode="auto">
          <a:xfrm>
            <a:off x="357188" y="6402388"/>
            <a:ext cx="407987" cy="122237"/>
          </a:xfrm>
          <a:prstGeom prst="rect">
            <a:avLst/>
          </a:prstGeom>
          <a:noFill/>
          <a:ln w="9525">
            <a:noFill/>
            <a:miter lim="800000"/>
            <a:headEnd/>
            <a:tailEnd/>
          </a:ln>
        </p:spPr>
        <p:txBody>
          <a:bodyPr lIns="0" tIns="0" rIns="0" bIns="0" anchor="ctr">
            <a:spAutoFit/>
          </a:bodyPr>
          <a:lstStyle/>
          <a:p>
            <a:fld id="{C2803661-4753-4B76-9AD2-EED30CED0B58}" type="slidenum">
              <a:rPr lang="sv-SE" sz="800" b="1">
                <a:solidFill>
                  <a:srgbClr val="DDDDDD"/>
                </a:solidFill>
              </a:rPr>
              <a:pPr/>
              <a:t>15</a:t>
            </a:fld>
            <a:endParaRPr lang="sv-SE" sz="800" b="1">
              <a:solidFill>
                <a:srgbClr val="DDDDDD"/>
              </a:solidFill>
            </a:endParaRPr>
          </a:p>
        </p:txBody>
      </p:sp>
      <p:sp>
        <p:nvSpPr>
          <p:cNvPr id="21508" name="Rubrik 2"/>
          <p:cNvSpPr>
            <a:spLocks noGrp="1"/>
          </p:cNvSpPr>
          <p:nvPr>
            <p:ph type="title" idx="4294967295"/>
          </p:nvPr>
        </p:nvSpPr>
        <p:spPr>
          <a:xfrm>
            <a:off x="238125" y="450850"/>
            <a:ext cx="8513763" cy="763588"/>
          </a:xfrm>
        </p:spPr>
        <p:txBody>
          <a:bodyPr/>
          <a:lstStyle/>
          <a:p>
            <a:r>
              <a:rPr lang="en-US" dirty="0" smtClean="0">
                <a:solidFill>
                  <a:srgbClr val="B00159"/>
                </a:solidFill>
              </a:rPr>
              <a:t>Samhall benefit</a:t>
            </a:r>
          </a:p>
        </p:txBody>
      </p:sp>
      <p:grpSp>
        <p:nvGrpSpPr>
          <p:cNvPr id="3" name="Grupp 2"/>
          <p:cNvGrpSpPr/>
          <p:nvPr/>
        </p:nvGrpSpPr>
        <p:grpSpPr>
          <a:xfrm>
            <a:off x="3066748" y="925245"/>
            <a:ext cx="3033975" cy="3154385"/>
            <a:chOff x="4183496" y="925246"/>
            <a:chExt cx="2511425" cy="2511425"/>
          </a:xfrm>
        </p:grpSpPr>
        <p:sp>
          <p:nvSpPr>
            <p:cNvPr id="2" name="Ellips 1"/>
            <p:cNvSpPr/>
            <p:nvPr/>
          </p:nvSpPr>
          <p:spPr bwMode="auto">
            <a:xfrm>
              <a:off x="4183496" y="925246"/>
              <a:ext cx="2511425" cy="2511425"/>
            </a:xfrm>
            <a:prstGeom prst="ellipse">
              <a:avLst/>
            </a:prstGeom>
            <a:solidFill>
              <a:schemeClr val="bg2"/>
            </a:solidFill>
            <a:ln w="9525" cap="flat" cmpd="sng" algn="ctr">
              <a:noFill/>
              <a:prstDash val="solid"/>
              <a:round/>
              <a:headEnd type="none" w="med" len="med"/>
              <a:tailEnd type="none" w="med" len="med"/>
            </a:ln>
            <a:effectLst/>
          </p:spPr>
          <p:txBody>
            <a:bodyPr vert="horz" wrap="square" lIns="162000" tIns="0" rIns="91440" bIns="45720" numCol="1" rtlCol="0" anchor="t" anchorCtr="0" compatLnSpc="1">
              <a:prstTxWarp prst="textNoShape">
                <a:avLst/>
              </a:prstTxWarp>
            </a:bodyPr>
            <a:lstStyle/>
            <a:p>
              <a:pPr marL="142875" marR="0" indent="-142875" algn="l" defTabSz="914400" rtl="0" eaLnBrk="1" fontAlgn="base" latinLnBrk="0" hangingPunct="1">
                <a:lnSpc>
                  <a:spcPts val="1800"/>
                </a:lnSpc>
                <a:spcBef>
                  <a:spcPct val="0"/>
                </a:spcBef>
                <a:spcAft>
                  <a:spcPct val="40000"/>
                </a:spcAft>
                <a:buClrTx/>
                <a:buSzTx/>
                <a:buFontTx/>
                <a:buChar char="•"/>
                <a:tabLst/>
              </a:pPr>
              <a:endParaRPr kumimoji="0" lang="sv-SE" sz="1400" b="0" i="0" u="none" strike="noStrike" cap="none" normalizeH="0" baseline="0" smtClean="0">
                <a:ln>
                  <a:noFill/>
                </a:ln>
                <a:solidFill>
                  <a:srgbClr val="5F5F5F"/>
                </a:solidFill>
                <a:effectLst/>
                <a:latin typeface="Arial" charset="0"/>
              </a:endParaRPr>
            </a:p>
          </p:txBody>
        </p:sp>
        <p:sp>
          <p:nvSpPr>
            <p:cNvPr id="9" name="textruta 8"/>
            <p:cNvSpPr txBox="1">
              <a:spLocks noChangeArrowheads="1"/>
            </p:cNvSpPr>
            <p:nvPr/>
          </p:nvSpPr>
          <p:spPr bwMode="auto">
            <a:xfrm>
              <a:off x="4323061" y="1525320"/>
              <a:ext cx="2327275" cy="1080637"/>
            </a:xfrm>
            <a:prstGeom prst="rect">
              <a:avLst/>
            </a:prstGeom>
            <a:noFill/>
            <a:ln w="9525">
              <a:noFill/>
              <a:miter lim="800000"/>
              <a:headEnd/>
              <a:tailEnd/>
            </a:ln>
          </p:spPr>
          <p:txBody>
            <a:bodyPr>
              <a:spAutoFit/>
            </a:bodyPr>
            <a:lstStyle/>
            <a:p>
              <a:pPr>
                <a:buFontTx/>
                <a:buNone/>
              </a:pPr>
              <a:r>
                <a:rPr lang="ja-JP" altLang="en-US" sz="1800" b="1" dirty="0" smtClean="0">
                  <a:solidFill>
                    <a:schemeClr val="bg1"/>
                  </a:solidFill>
                </a:rPr>
                <a:t>コミュニティの</a:t>
              </a:r>
              <a:r>
                <a:rPr lang="ja-JP" altLang="en-US" sz="1800" b="1" dirty="0">
                  <a:solidFill>
                    <a:schemeClr val="bg1"/>
                  </a:solidFill>
                </a:rPr>
                <a:t>利益</a:t>
              </a:r>
              <a:endParaRPr lang="en-US" altLang="ja-JP" sz="1800" b="1" dirty="0" smtClean="0">
                <a:solidFill>
                  <a:schemeClr val="bg1"/>
                </a:solidFill>
              </a:endParaRPr>
            </a:p>
            <a:p>
              <a:pPr>
                <a:buFontTx/>
                <a:buNone/>
              </a:pPr>
              <a:r>
                <a:rPr lang="ja-JP" altLang="en-US" sz="1800" dirty="0">
                  <a:solidFill>
                    <a:schemeClr val="bg1"/>
                  </a:solidFill>
                </a:rPr>
                <a:t>効果的なコスト</a:t>
              </a:r>
              <a:r>
                <a:rPr lang="ja-JP" altLang="en-US" sz="1800" dirty="0" smtClean="0">
                  <a:solidFill>
                    <a:schemeClr val="bg1"/>
                  </a:solidFill>
                </a:rPr>
                <a:t>、持続</a:t>
              </a:r>
              <a:r>
                <a:rPr lang="ja-JP" altLang="en-US" sz="1800" dirty="0">
                  <a:solidFill>
                    <a:schemeClr val="bg1"/>
                  </a:solidFill>
                </a:rPr>
                <a:t>可能性</a:t>
              </a:r>
              <a:r>
                <a:rPr lang="ja-JP" altLang="en-US" sz="1800" dirty="0" smtClean="0">
                  <a:solidFill>
                    <a:schemeClr val="bg1"/>
                  </a:solidFill>
                </a:rPr>
                <a:t>、多様性、インテグレーション、重要</a:t>
              </a:r>
              <a:r>
                <a:rPr lang="ja-JP" altLang="en-US" sz="1800" dirty="0">
                  <a:solidFill>
                    <a:schemeClr val="bg1"/>
                  </a:solidFill>
                </a:rPr>
                <a:t>な労働力資源</a:t>
              </a:r>
              <a:endParaRPr lang="en-US" sz="1800" dirty="0">
                <a:solidFill>
                  <a:schemeClr val="bg1"/>
                </a:solidFill>
              </a:endParaRPr>
            </a:p>
          </p:txBody>
        </p:sp>
      </p:grpSp>
      <p:grpSp>
        <p:nvGrpSpPr>
          <p:cNvPr id="4" name="Grupp 3"/>
          <p:cNvGrpSpPr/>
          <p:nvPr/>
        </p:nvGrpSpPr>
        <p:grpSpPr>
          <a:xfrm>
            <a:off x="5908433" y="925244"/>
            <a:ext cx="3196919" cy="3154386"/>
            <a:chOff x="6240462" y="925246"/>
            <a:chExt cx="2511425" cy="2511425"/>
          </a:xfrm>
        </p:grpSpPr>
        <p:sp>
          <p:nvSpPr>
            <p:cNvPr id="13" name="Ellips 12"/>
            <p:cNvSpPr/>
            <p:nvPr/>
          </p:nvSpPr>
          <p:spPr bwMode="auto">
            <a:xfrm>
              <a:off x="6240462" y="925246"/>
              <a:ext cx="2511425" cy="2511425"/>
            </a:xfrm>
            <a:prstGeom prst="ellipse">
              <a:avLst/>
            </a:prstGeom>
            <a:solidFill>
              <a:srgbClr val="666E14"/>
            </a:solidFill>
            <a:ln w="9525" cap="flat" cmpd="sng" algn="ctr">
              <a:noFill/>
              <a:prstDash val="solid"/>
              <a:round/>
              <a:headEnd type="none" w="med" len="med"/>
              <a:tailEnd type="none" w="med" len="med"/>
            </a:ln>
            <a:effectLst/>
          </p:spPr>
          <p:txBody>
            <a:bodyPr vert="horz" wrap="square" lIns="162000" tIns="0" rIns="91440" bIns="45720" numCol="1" rtlCol="0" anchor="t" anchorCtr="0" compatLnSpc="1">
              <a:prstTxWarp prst="textNoShape">
                <a:avLst/>
              </a:prstTxWarp>
            </a:bodyPr>
            <a:lstStyle/>
            <a:p>
              <a:pPr marL="142875" marR="0" indent="-142875" algn="l" defTabSz="914400" rtl="0" eaLnBrk="1" fontAlgn="base" latinLnBrk="0" hangingPunct="1">
                <a:lnSpc>
                  <a:spcPts val="1800"/>
                </a:lnSpc>
                <a:spcBef>
                  <a:spcPct val="0"/>
                </a:spcBef>
                <a:spcAft>
                  <a:spcPct val="40000"/>
                </a:spcAft>
                <a:buClrTx/>
                <a:buSzTx/>
                <a:buFontTx/>
                <a:buChar char="•"/>
                <a:tabLst/>
              </a:pPr>
              <a:endParaRPr kumimoji="0" lang="sv-SE" sz="1400" b="0" i="0" u="none" strike="noStrike" cap="none" normalizeH="0" baseline="0" smtClean="0">
                <a:ln>
                  <a:noFill/>
                </a:ln>
                <a:solidFill>
                  <a:srgbClr val="5F5F5F"/>
                </a:solidFill>
                <a:effectLst/>
                <a:latin typeface="Arial" charset="0"/>
              </a:endParaRPr>
            </a:p>
          </p:txBody>
        </p:sp>
        <p:sp>
          <p:nvSpPr>
            <p:cNvPr id="10" name="textruta 9"/>
            <p:cNvSpPr txBox="1">
              <a:spLocks noChangeArrowheads="1"/>
            </p:cNvSpPr>
            <p:nvPr/>
          </p:nvSpPr>
          <p:spPr bwMode="auto">
            <a:xfrm>
              <a:off x="6595458" y="1446917"/>
              <a:ext cx="1986112" cy="1168851"/>
            </a:xfrm>
            <a:prstGeom prst="rect">
              <a:avLst/>
            </a:prstGeom>
            <a:noFill/>
            <a:ln w="9525">
              <a:noFill/>
              <a:miter lim="800000"/>
              <a:headEnd/>
              <a:tailEnd/>
            </a:ln>
          </p:spPr>
          <p:txBody>
            <a:bodyPr wrap="square">
              <a:spAutoFit/>
            </a:bodyPr>
            <a:lstStyle/>
            <a:p>
              <a:pPr>
                <a:buFontTx/>
                <a:buNone/>
              </a:pPr>
              <a:r>
                <a:rPr lang="ja-JP" altLang="en-US" sz="1800" b="1" dirty="0" smtClean="0">
                  <a:solidFill>
                    <a:schemeClr val="bg1"/>
                  </a:solidFill>
                </a:rPr>
                <a:t>顧客の利益</a:t>
              </a:r>
              <a:endParaRPr lang="en-US" altLang="ja-JP" sz="1800" b="1" dirty="0" smtClean="0">
                <a:solidFill>
                  <a:schemeClr val="bg1"/>
                </a:solidFill>
              </a:endParaRPr>
            </a:p>
            <a:p>
              <a:pPr>
                <a:buFontTx/>
                <a:buNone/>
              </a:pPr>
              <a:r>
                <a:rPr lang="ja-JP" altLang="en-US" sz="1800" dirty="0" smtClean="0">
                  <a:solidFill>
                    <a:schemeClr val="bg1"/>
                  </a:solidFill>
                </a:rPr>
                <a:t>高品質なデリバリー、地理的な安定、カバレッジ</a:t>
              </a:r>
              <a:r>
                <a:rPr lang="ja-JP" altLang="en-US" sz="1800" dirty="0">
                  <a:solidFill>
                    <a:schemeClr val="bg1"/>
                  </a:solidFill>
                </a:rPr>
                <a:t>、</a:t>
              </a:r>
              <a:r>
                <a:rPr lang="en-US" sz="1800" dirty="0" smtClean="0">
                  <a:solidFill>
                    <a:schemeClr val="bg1"/>
                  </a:solidFill>
                </a:rPr>
                <a:t>CSR</a:t>
              </a:r>
              <a:endParaRPr lang="en-US" sz="1800" dirty="0">
                <a:solidFill>
                  <a:schemeClr val="bg1"/>
                </a:solidFill>
              </a:endParaRPr>
            </a:p>
            <a:p>
              <a:endParaRPr lang="en-US" sz="1800" dirty="0">
                <a:solidFill>
                  <a:schemeClr val="bg1"/>
                </a:solidFill>
              </a:endParaRPr>
            </a:p>
          </p:txBody>
        </p:sp>
      </p:grpSp>
      <p:grpSp>
        <p:nvGrpSpPr>
          <p:cNvPr id="6" name="Grupp 5"/>
          <p:cNvGrpSpPr/>
          <p:nvPr/>
        </p:nvGrpSpPr>
        <p:grpSpPr>
          <a:xfrm>
            <a:off x="4735124" y="2919571"/>
            <a:ext cx="3035213" cy="2911956"/>
            <a:chOff x="4740776" y="2836595"/>
            <a:chExt cx="2511417" cy="2511425"/>
          </a:xfrm>
        </p:grpSpPr>
        <p:sp>
          <p:nvSpPr>
            <p:cNvPr id="14" name="Ellips 13"/>
            <p:cNvSpPr/>
            <p:nvPr/>
          </p:nvSpPr>
          <p:spPr bwMode="auto">
            <a:xfrm>
              <a:off x="4740776" y="2836595"/>
              <a:ext cx="2511417" cy="2511425"/>
            </a:xfrm>
            <a:prstGeom prst="ellipse">
              <a:avLst/>
            </a:prstGeom>
            <a:solidFill>
              <a:srgbClr val="B00159"/>
            </a:solidFill>
            <a:ln w="9525" cap="flat" cmpd="sng" algn="ctr">
              <a:noFill/>
              <a:prstDash val="solid"/>
              <a:round/>
              <a:headEnd type="none" w="med" len="med"/>
              <a:tailEnd type="none" w="med" len="med"/>
            </a:ln>
            <a:effectLst/>
          </p:spPr>
          <p:txBody>
            <a:bodyPr vert="horz" wrap="square" lIns="162000" tIns="0" rIns="91440" bIns="45720" numCol="1" rtlCol="0" anchor="t" anchorCtr="0" compatLnSpc="1">
              <a:prstTxWarp prst="textNoShape">
                <a:avLst/>
              </a:prstTxWarp>
            </a:bodyPr>
            <a:lstStyle/>
            <a:p>
              <a:pPr marL="142875" marR="0" indent="-142875" algn="l" defTabSz="914400" rtl="0" eaLnBrk="1" fontAlgn="base" latinLnBrk="0" hangingPunct="1">
                <a:lnSpc>
                  <a:spcPts val="1800"/>
                </a:lnSpc>
                <a:spcBef>
                  <a:spcPct val="0"/>
                </a:spcBef>
                <a:spcAft>
                  <a:spcPct val="40000"/>
                </a:spcAft>
                <a:buClrTx/>
                <a:buSzTx/>
                <a:buFontTx/>
                <a:buChar char="•"/>
                <a:tabLst/>
              </a:pPr>
              <a:endParaRPr kumimoji="0" lang="sv-SE" sz="1400" b="0" i="0" u="none" strike="noStrike" cap="none" normalizeH="0" baseline="0" smtClean="0">
                <a:ln>
                  <a:noFill/>
                </a:ln>
                <a:solidFill>
                  <a:srgbClr val="5F5F5F"/>
                </a:solidFill>
                <a:effectLst/>
                <a:latin typeface="Arial" charset="0"/>
              </a:endParaRPr>
            </a:p>
          </p:txBody>
        </p:sp>
        <p:sp>
          <p:nvSpPr>
            <p:cNvPr id="11" name="textruta 10"/>
            <p:cNvSpPr txBox="1">
              <a:spLocks noChangeArrowheads="1"/>
            </p:cNvSpPr>
            <p:nvPr/>
          </p:nvSpPr>
          <p:spPr bwMode="auto">
            <a:xfrm>
              <a:off x="4941457" y="3424538"/>
              <a:ext cx="2310736" cy="971520"/>
            </a:xfrm>
            <a:prstGeom prst="rect">
              <a:avLst/>
            </a:prstGeom>
            <a:noFill/>
            <a:ln w="9525">
              <a:noFill/>
              <a:miter lim="800000"/>
              <a:headEnd/>
              <a:tailEnd/>
            </a:ln>
          </p:spPr>
          <p:txBody>
            <a:bodyPr wrap="square">
              <a:spAutoFit/>
            </a:bodyPr>
            <a:lstStyle/>
            <a:p>
              <a:pPr>
                <a:buFontTx/>
                <a:buNone/>
              </a:pPr>
              <a:r>
                <a:rPr lang="ja-JP" altLang="en-US" sz="1800" b="1" dirty="0" smtClean="0">
                  <a:solidFill>
                    <a:schemeClr val="bg1"/>
                  </a:solidFill>
                </a:rPr>
                <a:t>従業員の</a:t>
              </a:r>
              <a:r>
                <a:rPr lang="ja-JP" altLang="en-US" sz="1800" b="1" dirty="0">
                  <a:solidFill>
                    <a:schemeClr val="bg1"/>
                  </a:solidFill>
                </a:rPr>
                <a:t>利益</a:t>
              </a:r>
              <a:endParaRPr lang="en-US" altLang="ja-JP" sz="1800" b="1" dirty="0" smtClean="0">
                <a:solidFill>
                  <a:schemeClr val="bg1"/>
                </a:solidFill>
              </a:endParaRPr>
            </a:p>
            <a:p>
              <a:pPr>
                <a:buFontTx/>
                <a:buNone/>
              </a:pPr>
              <a:r>
                <a:rPr lang="ja-JP" altLang="en-US" sz="1800" dirty="0" smtClean="0">
                  <a:solidFill>
                    <a:schemeClr val="bg1"/>
                  </a:solidFill>
                </a:rPr>
                <a:t>実質的な仕事、報酬、年金、自尊心、働ける、休憩は除外</a:t>
              </a:r>
              <a:endParaRPr lang="en-US" dirty="0">
                <a:solidFill>
                  <a:schemeClr val="bg1"/>
                </a:solidFill>
              </a:endParaRPr>
            </a:p>
          </p:txBody>
        </p:sp>
      </p:gr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2"/>
          <p:cNvSpPr>
            <a:spLocks noGrp="1"/>
          </p:cNvSpPr>
          <p:nvPr>
            <p:ph type="sldNum" sz="quarter" idx="10"/>
          </p:nvPr>
        </p:nvSpPr>
        <p:spPr/>
        <p:txBody>
          <a:bodyPr/>
          <a:lstStyle/>
          <a:p>
            <a:fld id="{4568D652-AB5E-40C7-8DFD-34691800BBFD}" type="slidenum">
              <a:rPr lang="ja-JP" altLang="sv-SE"/>
              <a:pPr/>
              <a:t>16</a:t>
            </a:fld>
            <a:endParaRPr lang="sv-SE" altLang="ja-JP"/>
          </a:p>
        </p:txBody>
      </p:sp>
      <p:graphicFrame>
        <p:nvGraphicFramePr>
          <p:cNvPr id="120937" name="Object 105"/>
          <p:cNvGraphicFramePr>
            <a:graphicFrameLocks noGrp="1" noChangeAspect="1"/>
          </p:cNvGraphicFramePr>
          <p:nvPr>
            <p:ph/>
          </p:nvPr>
        </p:nvGraphicFramePr>
        <p:xfrm>
          <a:off x="257175" y="977900"/>
          <a:ext cx="8628063" cy="4538663"/>
        </p:xfrm>
        <a:graphic>
          <a:graphicData uri="http://schemas.openxmlformats.org/presentationml/2006/ole">
            <mc:AlternateContent xmlns:mc="http://schemas.openxmlformats.org/markup-compatibility/2006">
              <mc:Choice xmlns:v="urn:schemas-microsoft-com:vml" Requires="v">
                <p:oleObj spid="_x0000_s1028" name="Chart" r:id="rId4" imgW="9525000" imgH="5010150" progId="Excel.Chart.8">
                  <p:embed/>
                </p:oleObj>
              </mc:Choice>
              <mc:Fallback>
                <p:oleObj name="Chart" r:id="rId4" imgW="9525000" imgH="501015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 y="977900"/>
                        <a:ext cx="8628063" cy="453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0931" name="Text Box 99"/>
          <p:cNvSpPr txBox="1">
            <a:spLocks noChangeArrowheads="1"/>
          </p:cNvSpPr>
          <p:nvPr/>
        </p:nvSpPr>
        <p:spPr bwMode="auto">
          <a:xfrm>
            <a:off x="684213" y="682625"/>
            <a:ext cx="7632700" cy="9461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Aft>
                <a:spcPct val="0"/>
              </a:spcAft>
              <a:buFontTx/>
              <a:buNone/>
            </a:pPr>
            <a:r>
              <a:rPr lang="ja-JP" altLang="en-US" sz="2800" b="1">
                <a:solidFill>
                  <a:schemeClr val="hlink"/>
                </a:solidFill>
                <a:latin typeface="ＭＳ Ｐゴシック" panose="020B0600070205080204" pitchFamily="50" charset="-128"/>
                <a:ea typeface="ＭＳ Ｐゴシック" panose="020B0600070205080204" pitchFamily="50" charset="-128"/>
              </a:rPr>
              <a:t>政府よりの助成金総額の率（</a:t>
            </a:r>
            <a:r>
              <a:rPr lang="en-US" altLang="ja-JP" sz="2800" b="1">
                <a:solidFill>
                  <a:schemeClr val="hlink"/>
                </a:solidFill>
                <a:latin typeface="ＭＳ Ｐゴシック" panose="020B0600070205080204" pitchFamily="50" charset="-128"/>
                <a:ea typeface="ＭＳ Ｐゴシック" panose="020B0600070205080204" pitchFamily="50" charset="-128"/>
              </a:rPr>
              <a:t>1981-2008</a:t>
            </a:r>
            <a:r>
              <a:rPr lang="ja-JP" altLang="en-US" sz="2800" b="1">
                <a:solidFill>
                  <a:schemeClr val="hlink"/>
                </a:solidFill>
                <a:latin typeface="ＭＳ Ｐゴシック" panose="020B0600070205080204" pitchFamily="50" charset="-128"/>
                <a:ea typeface="ＭＳ Ｐゴシック" panose="020B0600070205080204" pitchFamily="50" charset="-128"/>
              </a:rPr>
              <a:t>）</a:t>
            </a:r>
          </a:p>
          <a:p>
            <a:pPr>
              <a:lnSpc>
                <a:spcPct val="100000"/>
              </a:lnSpc>
              <a:spcAft>
                <a:spcPct val="0"/>
              </a:spcAft>
              <a:buFontTx/>
              <a:buNone/>
            </a:pPr>
            <a:endParaRPr lang="ja-JP" altLang="en-US" sz="2800" b="1">
              <a:solidFill>
                <a:schemeClr val="hlin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79109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tshållare för bildnummer 4"/>
          <p:cNvSpPr>
            <a:spLocks noGrp="1"/>
          </p:cNvSpPr>
          <p:nvPr>
            <p:ph type="sldNum" sz="quarter" idx="10"/>
          </p:nvPr>
        </p:nvSpPr>
        <p:spPr>
          <a:noFill/>
        </p:spPr>
        <p:txBody>
          <a:bodyPr/>
          <a:lstStyle/>
          <a:p>
            <a:fld id="{74912D0A-533B-4C3A-9656-021E1765748D}" type="slidenum">
              <a:rPr lang="sv-SE" smtClean="0"/>
              <a:pPr/>
              <a:t>17</a:t>
            </a:fld>
            <a:endParaRPr lang="sv-SE" smtClean="0"/>
          </a:p>
        </p:txBody>
      </p:sp>
      <p:sp>
        <p:nvSpPr>
          <p:cNvPr id="16387" name="Rectangle 4"/>
          <p:cNvSpPr>
            <a:spLocks noGrp="1" noChangeArrowheads="1"/>
          </p:cNvSpPr>
          <p:nvPr>
            <p:ph type="title"/>
          </p:nvPr>
        </p:nvSpPr>
        <p:spPr/>
        <p:txBody>
          <a:bodyPr/>
          <a:lstStyle/>
          <a:p>
            <a:pPr eaLnBrk="1" hangingPunct="1"/>
            <a:r>
              <a:rPr lang="en-GB" dirty="0" smtClean="0">
                <a:solidFill>
                  <a:srgbClr val="B00159"/>
                </a:solidFill>
              </a:rPr>
              <a:t>Samhall – future….</a:t>
            </a:r>
            <a:r>
              <a:rPr lang="sv-SE" dirty="0" smtClean="0">
                <a:solidFill>
                  <a:srgbClr val="B00159"/>
                </a:solidFill>
              </a:rPr>
              <a:t> </a:t>
            </a:r>
          </a:p>
        </p:txBody>
      </p:sp>
      <p:sp>
        <p:nvSpPr>
          <p:cNvPr id="16388" name="Rectangle 5"/>
          <p:cNvSpPr>
            <a:spLocks noGrp="1" noChangeArrowheads="1"/>
          </p:cNvSpPr>
          <p:nvPr>
            <p:ph type="body" sz="half" idx="1"/>
          </p:nvPr>
        </p:nvSpPr>
        <p:spPr/>
        <p:txBody>
          <a:bodyPr/>
          <a:lstStyle/>
          <a:p>
            <a:pPr eaLnBrk="1" hangingPunct="1">
              <a:buFontTx/>
              <a:buNone/>
            </a:pPr>
            <a:r>
              <a:rPr lang="en-GB" sz="2400" b="1" dirty="0" smtClean="0">
                <a:solidFill>
                  <a:schemeClr val="hlink"/>
                </a:solidFill>
              </a:rPr>
              <a:t>…challenges</a:t>
            </a:r>
          </a:p>
          <a:p>
            <a:pPr eaLnBrk="1" hangingPunct="1">
              <a:buFontTx/>
              <a:buNone/>
            </a:pPr>
            <a:endParaRPr lang="sv-SE" sz="2400" b="1" dirty="0" smtClean="0">
              <a:solidFill>
                <a:schemeClr val="hlink"/>
              </a:solidFill>
            </a:endParaRPr>
          </a:p>
          <a:p>
            <a:pPr eaLnBrk="1" hangingPunct="1"/>
            <a:r>
              <a:rPr lang="ja-JP" altLang="en-US" sz="1600" b="1" dirty="0"/>
              <a:t>自己資金での需要増 </a:t>
            </a:r>
          </a:p>
          <a:p>
            <a:pPr eaLnBrk="1" hangingPunct="1"/>
            <a:r>
              <a:rPr lang="ja-JP" altLang="en-US" sz="1600" b="1" dirty="0"/>
              <a:t>ビジネスボリューム </a:t>
            </a:r>
          </a:p>
          <a:p>
            <a:pPr eaLnBrk="1" hangingPunct="1"/>
            <a:r>
              <a:rPr lang="ja-JP" altLang="en-US" sz="1600" b="1" dirty="0"/>
              <a:t>リーダーシップ開発 </a:t>
            </a:r>
          </a:p>
          <a:p>
            <a:pPr eaLnBrk="1" hangingPunct="1"/>
            <a:r>
              <a:rPr lang="ja-JP" altLang="en-US" sz="1600" b="1" dirty="0"/>
              <a:t>政治の変化 </a:t>
            </a:r>
          </a:p>
          <a:p>
            <a:pPr eaLnBrk="1" hangingPunct="1"/>
            <a:r>
              <a:rPr lang="ja-JP" altLang="en-US" sz="1600" b="1" dirty="0" smtClean="0"/>
              <a:t>障害</a:t>
            </a:r>
            <a:r>
              <a:rPr lang="ja-JP" altLang="en-US" sz="1600" b="1" dirty="0"/>
              <a:t>を持つ</a:t>
            </a:r>
            <a:r>
              <a:rPr lang="ja-JP" altLang="en-US" sz="1600" b="1" dirty="0" smtClean="0"/>
              <a:t>人々への労働市場における無知</a:t>
            </a:r>
            <a:r>
              <a:rPr lang="ja-JP" altLang="en-US" sz="1600" b="1" dirty="0"/>
              <a:t>と</a:t>
            </a:r>
            <a:r>
              <a:rPr lang="ja-JP" altLang="en-US" sz="1600" b="1" dirty="0" smtClean="0"/>
              <a:t>偏見</a:t>
            </a:r>
            <a:endParaRPr lang="sv-SE" sz="2400" b="1" dirty="0" smtClean="0">
              <a:solidFill>
                <a:schemeClr val="hlink"/>
              </a:solidFill>
            </a:endParaRPr>
          </a:p>
          <a:p>
            <a:pPr eaLnBrk="1" hangingPunct="1">
              <a:buFontTx/>
              <a:buNone/>
            </a:pPr>
            <a:endParaRPr lang="sv-SE" sz="2400" b="1" dirty="0" smtClean="0">
              <a:solidFill>
                <a:schemeClr val="hlink"/>
              </a:solidFill>
            </a:endParaRPr>
          </a:p>
          <a:p>
            <a:pPr eaLnBrk="1" hangingPunct="1"/>
            <a:endParaRPr lang="sv-SE" sz="2400" b="1" dirty="0" smtClean="0">
              <a:solidFill>
                <a:schemeClr val="hlink"/>
              </a:solidFill>
            </a:endParaRPr>
          </a:p>
        </p:txBody>
      </p:sp>
      <p:sp>
        <p:nvSpPr>
          <p:cNvPr id="16389" name="Rectangle 6"/>
          <p:cNvSpPr>
            <a:spLocks noGrp="1" noChangeArrowheads="1"/>
          </p:cNvSpPr>
          <p:nvPr>
            <p:ph type="body" sz="half" idx="2"/>
          </p:nvPr>
        </p:nvSpPr>
        <p:spPr/>
        <p:txBody>
          <a:bodyPr/>
          <a:lstStyle/>
          <a:p>
            <a:pPr eaLnBrk="1" hangingPunct="1">
              <a:buFontTx/>
              <a:buNone/>
            </a:pPr>
            <a:r>
              <a:rPr lang="en-GB" sz="2400" b="1" dirty="0" smtClean="0">
                <a:solidFill>
                  <a:schemeClr val="hlink"/>
                </a:solidFill>
              </a:rPr>
              <a:t>…opportunities</a:t>
            </a:r>
            <a:endParaRPr lang="en-GB" sz="2400" b="1" dirty="0">
              <a:solidFill>
                <a:schemeClr val="hlink"/>
              </a:solidFill>
            </a:endParaRPr>
          </a:p>
          <a:p>
            <a:pPr eaLnBrk="1" hangingPunct="1">
              <a:buFontTx/>
              <a:buNone/>
            </a:pPr>
            <a:endParaRPr lang="en-GB" sz="2400" b="1" dirty="0" smtClean="0">
              <a:solidFill>
                <a:schemeClr val="hlink"/>
              </a:solidFill>
            </a:endParaRPr>
          </a:p>
          <a:p>
            <a:pPr eaLnBrk="1" hangingPunct="1"/>
            <a:r>
              <a:rPr lang="ja-JP" altLang="en-US" sz="1600" b="1" dirty="0"/>
              <a:t>持続可能性 </a:t>
            </a:r>
            <a:r>
              <a:rPr lang="en-US" altLang="ja-JP" sz="1600" b="1" dirty="0"/>
              <a:t>-  CSR</a:t>
            </a:r>
            <a:r>
              <a:rPr lang="ja-JP" altLang="en-US" sz="1600" b="1" dirty="0" smtClean="0"/>
              <a:t>のトレンドの成長</a:t>
            </a:r>
            <a:endParaRPr lang="ja-JP" altLang="en-US" sz="1600" b="1" dirty="0"/>
          </a:p>
          <a:p>
            <a:pPr eaLnBrk="1" hangingPunct="1"/>
            <a:r>
              <a:rPr lang="ja-JP" altLang="en-US" sz="1600" b="1" dirty="0"/>
              <a:t>強力な</a:t>
            </a:r>
            <a:r>
              <a:rPr lang="ja-JP" altLang="en-US" sz="1600" b="1" dirty="0" smtClean="0"/>
              <a:t>販売力を持つ競争力</a:t>
            </a:r>
            <a:r>
              <a:rPr lang="ja-JP" altLang="en-US" sz="1600" b="1" dirty="0"/>
              <a:t>のある</a:t>
            </a:r>
            <a:r>
              <a:rPr lang="ja-JP" altLang="en-US" sz="1600" b="1" dirty="0" smtClean="0"/>
              <a:t>サービスと製品 </a:t>
            </a:r>
            <a:endParaRPr lang="ja-JP" altLang="en-US" sz="1600" b="1" dirty="0"/>
          </a:p>
          <a:p>
            <a:pPr eaLnBrk="1" hangingPunct="1"/>
            <a:r>
              <a:rPr lang="ja-JP" altLang="en-US" sz="1600" b="1" dirty="0" smtClean="0"/>
              <a:t>コアとなる業務の開発 </a:t>
            </a:r>
            <a:endParaRPr lang="ja-JP" altLang="en-US" sz="1600" b="1" dirty="0"/>
          </a:p>
          <a:p>
            <a:pPr eaLnBrk="1" hangingPunct="1"/>
            <a:r>
              <a:rPr lang="ja-JP" altLang="en-US" sz="1600" b="1" dirty="0" smtClean="0"/>
              <a:t>コアとなる業務に加える新サービス </a:t>
            </a:r>
            <a:endParaRPr lang="ja-JP" altLang="en-US" sz="1600" b="1" dirty="0"/>
          </a:p>
          <a:p>
            <a:pPr eaLnBrk="1" hangingPunct="1"/>
            <a:r>
              <a:rPr lang="ja-JP" altLang="en-US" sz="1600" b="1" dirty="0"/>
              <a:t>高齢者介護分野での需要増加 </a:t>
            </a:r>
          </a:p>
          <a:p>
            <a:pPr eaLnBrk="1" hangingPunct="1"/>
            <a:r>
              <a:rPr lang="ja-JP" altLang="en-US" sz="1600" b="1" dirty="0"/>
              <a:t>労働市場の一部では労働力</a:t>
            </a:r>
            <a:r>
              <a:rPr lang="ja-JP" altLang="en-US" sz="1600" b="1" dirty="0" smtClean="0"/>
              <a:t>の欠如が予測される</a:t>
            </a:r>
            <a:endParaRPr lang="en-GB" sz="1400" b="1" dirty="0" smtClean="0"/>
          </a:p>
          <a:p>
            <a:pPr eaLnBrk="1" hangingPunct="1"/>
            <a:endParaRPr lang="en-GB" sz="1400" b="1" dirty="0" smtClean="0"/>
          </a:p>
          <a:p>
            <a:pPr eaLnBrk="1" hangingPunct="1"/>
            <a:endParaRPr lang="en-GB" sz="1400" b="1" dirty="0" smtClean="0"/>
          </a:p>
          <a:p>
            <a:pPr eaLnBrk="1" hangingPunct="1">
              <a:buFontTx/>
              <a:buNone/>
            </a:pPr>
            <a:endParaRPr lang="sv-SE" sz="2400" dirty="0" smtClean="0">
              <a:solidFill>
                <a:schemeClr val="hlink"/>
              </a:solidFill>
            </a:endParaRPr>
          </a:p>
          <a:p>
            <a:pPr eaLnBrk="1" hangingPunct="1">
              <a:buFontTx/>
              <a:buNone/>
            </a:pPr>
            <a:endParaRPr lang="sv-SE" sz="2400" dirty="0" smtClean="0">
              <a:solidFill>
                <a:schemeClr val="hlink"/>
              </a:solidFill>
            </a:endParaRPr>
          </a:p>
          <a:p>
            <a:pPr eaLnBrk="1" hangingPunct="1"/>
            <a:endParaRPr lang="sv-SE" sz="2400" dirty="0" smtClean="0">
              <a:solidFill>
                <a:schemeClr val="hlink"/>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p>
            <a:fld id="{45740D94-8BB1-4741-8852-6517306EA45C}" type="slidenum">
              <a:rPr lang="sv-SE" smtClean="0"/>
              <a:pPr/>
              <a:t>18</a:t>
            </a:fld>
            <a:endParaRPr lang="sv-SE"/>
          </a:p>
        </p:txBody>
      </p:sp>
      <p:pic>
        <p:nvPicPr>
          <p:cNvPr id="4" name="Bildobjekt 3" descr="Olga.jpg"/>
          <p:cNvPicPr>
            <a:picLocks noChangeAspect="1"/>
          </p:cNvPicPr>
          <p:nvPr/>
        </p:nvPicPr>
        <p:blipFill>
          <a:blip r:embed="rId3" cstate="print"/>
          <a:srcRect l="9682" t="10996" r="25389" b="53344"/>
          <a:stretch>
            <a:fillRect/>
          </a:stretch>
        </p:blipFill>
        <p:spPr>
          <a:xfrm>
            <a:off x="0" y="0"/>
            <a:ext cx="9144000" cy="6021288"/>
          </a:xfrm>
          <a:prstGeom prst="rect">
            <a:avLst/>
          </a:prstGeom>
        </p:spPr>
      </p:pic>
      <p:sp>
        <p:nvSpPr>
          <p:cNvPr id="5" name="Rectangle 9"/>
          <p:cNvSpPr txBox="1">
            <a:spLocks noChangeArrowheads="1"/>
          </p:cNvSpPr>
          <p:nvPr/>
        </p:nvSpPr>
        <p:spPr bwMode="auto">
          <a:xfrm>
            <a:off x="182025" y="3910819"/>
            <a:ext cx="6683009" cy="1747886"/>
          </a:xfrm>
          <a:prstGeom prst="rect">
            <a:avLst/>
          </a:prstGeom>
          <a:solidFill>
            <a:schemeClr val="accent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ts val="2500"/>
              </a:lnSpc>
              <a:spcBef>
                <a:spcPct val="0"/>
              </a:spcBef>
              <a:spcAft>
                <a:spcPct val="0"/>
              </a:spcAft>
              <a:buClrTx/>
              <a:buSzTx/>
              <a:buFontTx/>
              <a:buNone/>
              <a:tabLst/>
              <a:defRPr/>
            </a:pPr>
            <a:endParaRPr kumimoji="0" lang="en-GB" sz="2800" b="1" i="0" u="none" strike="noStrike" kern="0" cap="none" spc="0" normalizeH="0" baseline="0" noProof="0" dirty="0" smtClean="0">
              <a:ln>
                <a:noFill/>
              </a:ln>
              <a:solidFill>
                <a:schemeClr val="bg1"/>
              </a:solidFill>
              <a:effectLst/>
              <a:uLnTx/>
              <a:uFillTx/>
              <a:latin typeface="+mj-lt"/>
              <a:ea typeface="+mj-ea"/>
              <a:cs typeface="+mj-cs"/>
            </a:endParaRPr>
          </a:p>
          <a:p>
            <a:pPr marL="0" marR="0" lvl="0" indent="0" defTabSz="914400" rtl="0" eaLnBrk="1" fontAlgn="base" latinLnBrk="0" hangingPunct="1">
              <a:lnSpc>
                <a:spcPts val="25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chemeClr val="bg1"/>
                </a:solidFill>
                <a:effectLst/>
                <a:uLnTx/>
                <a:uFillTx/>
                <a:latin typeface="+mj-lt"/>
                <a:ea typeface="+mj-ea"/>
                <a:cs typeface="+mj-cs"/>
              </a:rPr>
              <a:t>Thank you for your attention!</a:t>
            </a:r>
          </a:p>
          <a:p>
            <a:pPr marL="0" marR="0" lvl="0" indent="0" defTabSz="914400" rtl="0" eaLnBrk="1" fontAlgn="base" latinLnBrk="0" hangingPunct="1">
              <a:lnSpc>
                <a:spcPts val="2500"/>
              </a:lnSpc>
              <a:spcBef>
                <a:spcPct val="0"/>
              </a:spcBef>
              <a:spcAft>
                <a:spcPct val="0"/>
              </a:spcAft>
              <a:buClrTx/>
              <a:buSzTx/>
              <a:buFontTx/>
              <a:buNone/>
              <a:tabLst/>
              <a:defRPr/>
            </a:pPr>
            <a:endParaRPr kumimoji="0" lang="en-GB" sz="2800" b="1" i="0" u="none" strike="noStrike" kern="0" cap="none" spc="0" normalizeH="0" baseline="0" noProof="0" dirty="0" smtClean="0">
              <a:ln>
                <a:noFill/>
              </a:ln>
              <a:solidFill>
                <a:schemeClr val="bg1"/>
              </a:solidFill>
              <a:effectLst/>
              <a:uLnTx/>
              <a:uFillTx/>
              <a:latin typeface="+mj-lt"/>
              <a:ea typeface="+mj-ea"/>
              <a:cs typeface="+mj-cs"/>
            </a:endParaRPr>
          </a:p>
          <a:p>
            <a:pPr marL="0" indent="0" eaLnBrk="1" hangingPunct="1">
              <a:lnSpc>
                <a:spcPct val="117000"/>
              </a:lnSpc>
              <a:spcAft>
                <a:spcPct val="0"/>
              </a:spcAft>
              <a:buFontTx/>
              <a:buNone/>
            </a:pPr>
            <a:r>
              <a:rPr lang="sv-SE" sz="1800" dirty="0" err="1" smtClean="0">
                <a:solidFill>
                  <a:schemeClr val="bg1"/>
                </a:solidFill>
              </a:rPr>
              <a:t>www.samhall.se</a:t>
            </a:r>
            <a:endParaRPr lang="sv-SE" sz="1800" dirty="0" smtClean="0">
              <a:solidFill>
                <a:schemeClr val="bg1"/>
              </a:solidFill>
            </a:endParaRPr>
          </a:p>
          <a:p>
            <a:pPr marL="0" indent="0" eaLnBrk="1" hangingPunct="1">
              <a:lnSpc>
                <a:spcPct val="117000"/>
              </a:lnSpc>
              <a:spcAft>
                <a:spcPct val="0"/>
              </a:spcAft>
              <a:buFontTx/>
              <a:buNone/>
            </a:pPr>
            <a:r>
              <a:rPr lang="sv-SE" sz="1800" dirty="0" err="1" smtClean="0">
                <a:solidFill>
                  <a:schemeClr val="bg1"/>
                </a:solidFill>
              </a:rPr>
              <a:t>monica.lingegard@samhall.se</a:t>
            </a:r>
            <a:endParaRPr lang="sv-SE" sz="1800" dirty="0" smtClean="0">
              <a:solidFill>
                <a:schemeClr val="bg1"/>
              </a:solidFill>
              <a:hlinkClick r:id="rId4"/>
            </a:endParaRPr>
          </a:p>
          <a:p>
            <a:pPr marL="0" marR="0" lvl="0" indent="0" algn="ctr" defTabSz="914400" rtl="0" eaLnBrk="1" fontAlgn="base" latinLnBrk="0" hangingPunct="1">
              <a:lnSpc>
                <a:spcPts val="2500"/>
              </a:lnSpc>
              <a:spcBef>
                <a:spcPct val="0"/>
              </a:spcBef>
              <a:spcAft>
                <a:spcPct val="0"/>
              </a:spcAft>
              <a:buClrTx/>
              <a:buSzTx/>
              <a:buFontTx/>
              <a:buNone/>
              <a:tabLst/>
              <a:defRPr/>
            </a:pPr>
            <a:endParaRPr kumimoji="0" lang="en-GB" sz="2800" b="1"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60551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p:cNvSpPr>
            <a:spLocks noGrp="1"/>
          </p:cNvSpPr>
          <p:nvPr>
            <p:ph type="sldNum" sz="quarter" idx="4294967295"/>
          </p:nvPr>
        </p:nvSpPr>
        <p:spPr>
          <a:xfrm>
            <a:off x="357188" y="6402388"/>
            <a:ext cx="407987" cy="122237"/>
          </a:xfrm>
          <a:prstGeom prst="rect">
            <a:avLst/>
          </a:prstGeom>
        </p:spPr>
        <p:txBody>
          <a:bodyPr/>
          <a:lstStyle/>
          <a:p>
            <a:fld id="{CAA07F9E-EBE9-4C1E-9D31-2344136695C4}" type="slidenum">
              <a:rPr lang="ja-JP" altLang="sv-SE"/>
              <a:pPr/>
              <a:t>2</a:t>
            </a:fld>
            <a:endParaRPr lang="sv-SE" altLang="ja-JP"/>
          </a:p>
        </p:txBody>
      </p:sp>
      <p:sp>
        <p:nvSpPr>
          <p:cNvPr id="98306" name="Rectangle 2"/>
          <p:cNvSpPr>
            <a:spLocks noGrp="1" noChangeArrowheads="1"/>
          </p:cNvSpPr>
          <p:nvPr>
            <p:ph type="title"/>
          </p:nvPr>
        </p:nvSpPr>
        <p:spPr>
          <a:noFill/>
        </p:spPr>
        <p:txBody>
          <a:bodyPr/>
          <a:lstStyle/>
          <a:p>
            <a:r>
              <a:rPr lang="en-GB" altLang="ja-JP" sz="2800" dirty="0"/>
              <a:t>SWEDEN – </a:t>
            </a:r>
            <a:r>
              <a:rPr lang="ja-JP" altLang="en-GB" sz="2800" dirty="0">
                <a:ea typeface="ＭＳ Ｐゴシック" panose="020B0600070205080204" pitchFamily="50" charset="-128"/>
              </a:rPr>
              <a:t>国の概況</a:t>
            </a:r>
            <a:r>
              <a:rPr lang="en-GB" altLang="ja-JP" sz="2800" dirty="0"/>
              <a:t> </a:t>
            </a:r>
            <a:r>
              <a:rPr lang="en-GB" altLang="ja-JP" sz="2800" dirty="0" smtClean="0"/>
              <a:t>20</a:t>
            </a:r>
            <a:r>
              <a:rPr lang="en-GB" altLang="ja-JP" sz="2800" dirty="0" smtClean="0">
                <a:ea typeface="ＭＳ Ｐゴシック" panose="020B0600070205080204" pitchFamily="50" charset="-128"/>
              </a:rPr>
              <a:t>1</a:t>
            </a:r>
            <a:r>
              <a:rPr lang="en-US" altLang="ja-JP" sz="2800" dirty="0" smtClean="0">
                <a:ea typeface="ＭＳ Ｐゴシック" panose="020B0600070205080204" pitchFamily="50" charset="-128"/>
              </a:rPr>
              <a:t>3</a:t>
            </a:r>
            <a:r>
              <a:rPr lang="ja-JP" altLang="en-GB" sz="2800" dirty="0" smtClean="0">
                <a:ea typeface="ＭＳ Ｐゴシック" panose="020B0600070205080204" pitchFamily="50" charset="-128"/>
              </a:rPr>
              <a:t>年度</a:t>
            </a:r>
            <a:endParaRPr lang="ja-JP" altLang="en-GB" sz="2800" dirty="0">
              <a:ea typeface="ＭＳ Ｐゴシック" panose="020B0600070205080204" pitchFamily="50" charset="-128"/>
            </a:endParaRPr>
          </a:p>
        </p:txBody>
      </p:sp>
      <p:sp>
        <p:nvSpPr>
          <p:cNvPr id="98307" name="Rectangle 3"/>
          <p:cNvSpPr>
            <a:spLocks noGrp="1" noChangeArrowheads="1"/>
          </p:cNvSpPr>
          <p:nvPr>
            <p:ph type="body" idx="1"/>
          </p:nvPr>
        </p:nvSpPr>
        <p:spPr>
          <a:xfrm>
            <a:off x="357188" y="1773238"/>
            <a:ext cx="8429625" cy="3960812"/>
          </a:xfrm>
        </p:spPr>
        <p:txBody>
          <a:bodyPr/>
          <a:lstStyle/>
          <a:p>
            <a:r>
              <a:rPr lang="ja-JP" altLang="en-GB" sz="1800" b="1">
                <a:ea typeface="ＭＳ Ｐゴシック" panose="020B0600070205080204" pitchFamily="50" charset="-128"/>
              </a:rPr>
              <a:t>総人口　　　　　　　				</a:t>
            </a:r>
            <a:r>
              <a:rPr lang="en-GB" altLang="ja-JP" sz="1800" b="1"/>
              <a:t>9.</a:t>
            </a:r>
            <a:r>
              <a:rPr lang="en-GB" altLang="ja-JP" sz="1800" b="1">
                <a:ea typeface="ＭＳ Ｐゴシック" panose="020B0600070205080204" pitchFamily="50" charset="-128"/>
              </a:rPr>
              <a:t>3 </a:t>
            </a:r>
            <a:r>
              <a:rPr lang="ja-JP" altLang="en-GB" sz="1800" b="1">
                <a:ea typeface="ＭＳ Ｐゴシック" panose="020B0600070205080204" pitchFamily="50" charset="-128"/>
              </a:rPr>
              <a:t>百万人</a:t>
            </a:r>
          </a:p>
          <a:p>
            <a:r>
              <a:rPr lang="ja-JP" altLang="en-GB" sz="1800" b="1">
                <a:ea typeface="ＭＳ Ｐゴシック" panose="020B0600070205080204" pitchFamily="50" charset="-128"/>
              </a:rPr>
              <a:t>労働人口（</a:t>
            </a:r>
            <a:r>
              <a:rPr lang="en-GB" altLang="ja-JP" sz="1800" b="1"/>
              <a:t>16-64</a:t>
            </a:r>
            <a:r>
              <a:rPr lang="ja-JP" altLang="en-GB" sz="1800" b="1">
                <a:ea typeface="ＭＳ Ｐゴシック" panose="020B0600070205080204" pitchFamily="50" charset="-128"/>
              </a:rPr>
              <a:t>才）		</a:t>
            </a:r>
            <a:r>
              <a:rPr lang="ja-JP" altLang="sv-SE" sz="1800" b="1">
                <a:ea typeface="ＭＳ Ｐゴシック" panose="020B0600070205080204" pitchFamily="50" charset="-128"/>
              </a:rPr>
              <a:t>		</a:t>
            </a:r>
            <a:r>
              <a:rPr lang="en-GB" altLang="ja-JP" sz="1800" b="1">
                <a:ea typeface="ＭＳ Ｐゴシック" panose="020B0600070205080204" pitchFamily="50" charset="-128"/>
              </a:rPr>
              <a:t>5,2 </a:t>
            </a:r>
            <a:r>
              <a:rPr lang="ja-JP" altLang="en-GB" sz="1800" b="1">
                <a:ea typeface="ＭＳ Ｐゴシック" panose="020B0600070205080204" pitchFamily="50" charset="-128"/>
              </a:rPr>
              <a:t>百万人</a:t>
            </a:r>
          </a:p>
          <a:p>
            <a:r>
              <a:rPr lang="ja-JP" altLang="en-GB" sz="1800" b="1">
                <a:ea typeface="ＭＳ Ｐゴシック" panose="020B0600070205080204" pitchFamily="50" charset="-128"/>
              </a:rPr>
              <a:t>失業率					　　　　　　</a:t>
            </a:r>
            <a:r>
              <a:rPr lang="en-GB" altLang="ja-JP" sz="1800" b="1">
                <a:ea typeface="ＭＳ Ｐゴシック" panose="020B0600070205080204" pitchFamily="50" charset="-128"/>
              </a:rPr>
              <a:t>396,000 </a:t>
            </a:r>
            <a:r>
              <a:rPr lang="ja-JP" altLang="en-GB" sz="1800" b="1">
                <a:ea typeface="ＭＳ Ｐゴシック" panose="020B0600070205080204" pitchFamily="50" charset="-128"/>
              </a:rPr>
              <a:t>人（</a:t>
            </a:r>
            <a:r>
              <a:rPr lang="en-GB" altLang="ja-JP" sz="1800" b="1">
                <a:ea typeface="ＭＳ Ｐゴシック" panose="020B0600070205080204" pitchFamily="50" charset="-128"/>
              </a:rPr>
              <a:t>7,3</a:t>
            </a:r>
            <a:r>
              <a:rPr lang="en-GB" altLang="ja-JP" sz="1800" b="1"/>
              <a:t> %</a:t>
            </a:r>
            <a:r>
              <a:rPr lang="ja-JP" altLang="en-GB" sz="1800" b="1">
                <a:ea typeface="ＭＳ Ｐゴシック" panose="020B0600070205080204" pitchFamily="50" charset="-128"/>
              </a:rPr>
              <a:t>）</a:t>
            </a:r>
          </a:p>
          <a:p>
            <a:r>
              <a:rPr lang="ja-JP" altLang="en-GB" sz="1800" b="1">
                <a:ea typeface="ＭＳ Ｐゴシック" panose="020B0600070205080204" pitchFamily="50" charset="-128"/>
              </a:rPr>
              <a:t>早期退職者（</a:t>
            </a:r>
            <a:r>
              <a:rPr lang="en-GB" altLang="ja-JP" sz="1800" b="1">
                <a:ea typeface="ＭＳ Ｐゴシック" panose="020B0600070205080204" pitchFamily="50" charset="-128"/>
              </a:rPr>
              <a:t>16-64</a:t>
            </a:r>
            <a:r>
              <a:rPr lang="ja-JP" altLang="en-GB" sz="1800" b="1">
                <a:ea typeface="ＭＳ Ｐゴシック" panose="020B0600070205080204" pitchFamily="50" charset="-128"/>
              </a:rPr>
              <a:t>才）</a:t>
            </a:r>
            <a:r>
              <a:rPr lang="en-GB" altLang="ja-JP" sz="1800" b="1"/>
              <a:t>  		</a:t>
            </a:r>
            <a:r>
              <a:rPr lang="ja-JP" altLang="en-GB" sz="1800" b="1">
                <a:ea typeface="ＭＳ Ｐゴシック" panose="020B0600070205080204" pitchFamily="50" charset="-128"/>
              </a:rPr>
              <a:t>　　　　　　　　　　　　</a:t>
            </a:r>
            <a:r>
              <a:rPr lang="en-GB" altLang="ja-JP" sz="1800" b="1">
                <a:ea typeface="ＭＳ Ｐゴシック" panose="020B0600070205080204" pitchFamily="50" charset="-128"/>
              </a:rPr>
              <a:t>443</a:t>
            </a:r>
            <a:r>
              <a:rPr lang="en-GB" altLang="ja-JP" sz="1800" b="1"/>
              <a:t>.000</a:t>
            </a:r>
            <a:r>
              <a:rPr lang="ja-JP" altLang="en-GB" sz="1800" b="1">
                <a:ea typeface="ＭＳ Ｐゴシック" panose="020B0600070205080204" pitchFamily="50" charset="-128"/>
              </a:rPr>
              <a:t>人</a:t>
            </a:r>
          </a:p>
          <a:p>
            <a:pPr>
              <a:buFontTx/>
              <a:buNone/>
            </a:pPr>
            <a:r>
              <a:rPr lang="en-GB" altLang="ja-JP" sz="1800" b="1"/>
              <a:t>   </a:t>
            </a:r>
            <a:r>
              <a:rPr lang="ja-JP" altLang="en-GB" sz="1800" b="1">
                <a:ea typeface="ＭＳ Ｐゴシック" panose="020B0600070205080204" pitchFamily="50" charset="-128"/>
              </a:rPr>
              <a:t>（病気や事故など）</a:t>
            </a:r>
            <a:endParaRPr lang="en-GB" altLang="ja-JP" sz="1800" b="1">
              <a:ea typeface="ＭＳ Ｐゴシック" panose="020B0600070205080204" pitchFamily="50" charset="-128"/>
            </a:endParaRPr>
          </a:p>
          <a:p>
            <a:pPr>
              <a:buFontTx/>
              <a:buNone/>
            </a:pPr>
            <a:endParaRPr lang="en-GB" altLang="ja-JP" sz="1800" b="1"/>
          </a:p>
          <a:p>
            <a:pPr>
              <a:buFontTx/>
              <a:buNone/>
            </a:pPr>
            <a:endParaRPr lang="en-GB" altLang="ja-JP" sz="1800" b="1"/>
          </a:p>
          <a:p>
            <a:pPr>
              <a:buFontTx/>
              <a:buNone/>
            </a:pPr>
            <a:endParaRPr lang="en-GB" altLang="ja-JP" sz="1800" b="1"/>
          </a:p>
          <a:p>
            <a:pPr>
              <a:buFontTx/>
              <a:buNone/>
            </a:pPr>
            <a:endParaRPr lang="en-GB" altLang="ja-JP" sz="1800" b="1"/>
          </a:p>
        </p:txBody>
      </p:sp>
      <p:pic>
        <p:nvPicPr>
          <p:cNvPr id="98309"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2349500"/>
            <a:ext cx="1592263" cy="328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79938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3"/>
          <p:cNvSpPr>
            <a:spLocks noGrp="1"/>
          </p:cNvSpPr>
          <p:nvPr>
            <p:ph type="sldNum" sz="quarter" idx="4294967295"/>
          </p:nvPr>
        </p:nvSpPr>
        <p:spPr>
          <a:xfrm>
            <a:off x="357188" y="6402388"/>
            <a:ext cx="407987" cy="122237"/>
          </a:xfrm>
          <a:prstGeom prst="rect">
            <a:avLst/>
          </a:prstGeom>
        </p:spPr>
        <p:txBody>
          <a:bodyPr/>
          <a:lstStyle/>
          <a:p>
            <a:fld id="{544DE8DC-2635-43F3-A33A-F8E111DAEDD9}" type="slidenum">
              <a:rPr lang="ja-JP" altLang="sv-SE"/>
              <a:pPr/>
              <a:t>3</a:t>
            </a:fld>
            <a:endParaRPr lang="sv-SE" altLang="ja-JP"/>
          </a:p>
        </p:txBody>
      </p:sp>
      <p:sp>
        <p:nvSpPr>
          <p:cNvPr id="150530" name="Rectangle 2"/>
          <p:cNvSpPr>
            <a:spLocks noChangeArrowheads="1"/>
          </p:cNvSpPr>
          <p:nvPr/>
        </p:nvSpPr>
        <p:spPr bwMode="auto">
          <a:xfrm>
            <a:off x="3143250" y="381000"/>
            <a:ext cx="1249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84200">
              <a:spcAft>
                <a:spcPct val="0"/>
              </a:spcAft>
              <a:defRPr>
                <a:solidFill>
                  <a:schemeClr val="tx1"/>
                </a:solidFill>
                <a:latin typeface="Arial" panose="020B0604020202020204" pitchFamily="34" charset="0"/>
              </a:defRPr>
            </a:lvl1pPr>
            <a:lvl2pPr marL="500063" defTabSz="584200">
              <a:spcAft>
                <a:spcPct val="0"/>
              </a:spcAft>
              <a:defRPr>
                <a:solidFill>
                  <a:schemeClr val="tx1"/>
                </a:solidFill>
                <a:latin typeface="Arial" panose="020B0604020202020204" pitchFamily="34" charset="0"/>
              </a:defRPr>
            </a:lvl2pPr>
            <a:lvl3pPr marL="1000125" defTabSz="584200">
              <a:spcAft>
                <a:spcPct val="0"/>
              </a:spcAft>
              <a:defRPr>
                <a:solidFill>
                  <a:schemeClr val="tx1"/>
                </a:solidFill>
                <a:latin typeface="Arial" panose="020B0604020202020204" pitchFamily="34" charset="0"/>
              </a:defRPr>
            </a:lvl3pPr>
            <a:lvl4pPr marL="1500188" defTabSz="584200">
              <a:spcAft>
                <a:spcPct val="0"/>
              </a:spcAft>
              <a:defRPr>
                <a:solidFill>
                  <a:schemeClr val="tx1"/>
                </a:solidFill>
                <a:latin typeface="Arial" panose="020B0604020202020204" pitchFamily="34" charset="0"/>
              </a:defRPr>
            </a:lvl4pPr>
            <a:lvl5pPr marL="2001838" defTabSz="584200">
              <a:spcAft>
                <a:spcPct val="0"/>
              </a:spcAft>
              <a:defRPr>
                <a:solidFill>
                  <a:schemeClr val="tx1"/>
                </a:solidFill>
                <a:latin typeface="Arial" panose="020B0604020202020204" pitchFamily="34" charset="0"/>
              </a:defRPr>
            </a:lvl5pPr>
            <a:lvl6pPr marL="2459038" defTabSz="584200" fontAlgn="base">
              <a:spcBef>
                <a:spcPct val="0"/>
              </a:spcBef>
              <a:spcAft>
                <a:spcPct val="0"/>
              </a:spcAft>
              <a:defRPr>
                <a:solidFill>
                  <a:schemeClr val="tx1"/>
                </a:solidFill>
                <a:latin typeface="Arial" panose="020B0604020202020204" pitchFamily="34" charset="0"/>
              </a:defRPr>
            </a:lvl6pPr>
            <a:lvl7pPr marL="2916238" defTabSz="584200" fontAlgn="base">
              <a:spcBef>
                <a:spcPct val="0"/>
              </a:spcBef>
              <a:spcAft>
                <a:spcPct val="0"/>
              </a:spcAft>
              <a:defRPr>
                <a:solidFill>
                  <a:schemeClr val="tx1"/>
                </a:solidFill>
                <a:latin typeface="Arial" panose="020B0604020202020204" pitchFamily="34" charset="0"/>
              </a:defRPr>
            </a:lvl7pPr>
            <a:lvl8pPr marL="3373438" defTabSz="584200" fontAlgn="base">
              <a:spcBef>
                <a:spcPct val="0"/>
              </a:spcBef>
              <a:spcAft>
                <a:spcPct val="0"/>
              </a:spcAft>
              <a:defRPr>
                <a:solidFill>
                  <a:schemeClr val="tx1"/>
                </a:solidFill>
                <a:latin typeface="Arial" panose="020B0604020202020204" pitchFamily="34" charset="0"/>
              </a:defRPr>
            </a:lvl8pPr>
            <a:lvl9pPr marL="3830638" defTabSz="584200" fontAlgn="base">
              <a:spcBef>
                <a:spcPct val="0"/>
              </a:spcBef>
              <a:spcAft>
                <a:spcPct val="0"/>
              </a:spcAft>
              <a:defRPr>
                <a:solidFill>
                  <a:schemeClr val="tx1"/>
                </a:solidFill>
                <a:latin typeface="Arial" panose="020B0604020202020204" pitchFamily="34" charset="0"/>
              </a:defRPr>
            </a:lvl9pPr>
          </a:lstStyle>
          <a:p>
            <a:pPr algn="ctr" eaLnBrk="0" hangingPunct="0">
              <a:lnSpc>
                <a:spcPct val="100000"/>
              </a:lnSpc>
              <a:buFontTx/>
              <a:buNone/>
            </a:pPr>
            <a:r>
              <a:rPr lang="sv-SE" altLang="ja-JP" sz="2600" b="1">
                <a:solidFill>
                  <a:srgbClr val="000000"/>
                </a:solidFill>
                <a:latin typeface="TradeGothic"/>
                <a:ea typeface="ＭＳ Ｐゴシック" panose="020B0600070205080204" pitchFamily="50" charset="-128"/>
              </a:rPr>
              <a:t>Sweden</a:t>
            </a:r>
          </a:p>
        </p:txBody>
      </p:sp>
      <p:sp>
        <p:nvSpPr>
          <p:cNvPr id="150532" name="Rectangle 4"/>
          <p:cNvSpPr>
            <a:spLocks noChangeArrowheads="1"/>
          </p:cNvSpPr>
          <p:nvPr/>
        </p:nvSpPr>
        <p:spPr bwMode="auto">
          <a:xfrm>
            <a:off x="3276600" y="981075"/>
            <a:ext cx="26463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84200">
              <a:spcAft>
                <a:spcPct val="0"/>
              </a:spcAft>
              <a:tabLst>
                <a:tab pos="0" algn="l"/>
              </a:tabLst>
              <a:defRPr>
                <a:solidFill>
                  <a:schemeClr val="tx1"/>
                </a:solidFill>
                <a:latin typeface="Arial" panose="020B0604020202020204" pitchFamily="34" charset="0"/>
              </a:defRPr>
            </a:lvl1pPr>
            <a:lvl2pPr marL="500063" defTabSz="584200">
              <a:spcAft>
                <a:spcPct val="0"/>
              </a:spcAft>
              <a:tabLst>
                <a:tab pos="0" algn="l"/>
              </a:tabLst>
              <a:defRPr>
                <a:solidFill>
                  <a:schemeClr val="tx1"/>
                </a:solidFill>
                <a:latin typeface="Arial" panose="020B0604020202020204" pitchFamily="34" charset="0"/>
              </a:defRPr>
            </a:lvl2pPr>
            <a:lvl3pPr marL="1000125" defTabSz="584200">
              <a:spcAft>
                <a:spcPct val="0"/>
              </a:spcAft>
              <a:tabLst>
                <a:tab pos="0" algn="l"/>
              </a:tabLst>
              <a:defRPr>
                <a:solidFill>
                  <a:schemeClr val="tx1"/>
                </a:solidFill>
                <a:latin typeface="Arial" panose="020B0604020202020204" pitchFamily="34" charset="0"/>
              </a:defRPr>
            </a:lvl3pPr>
            <a:lvl4pPr marL="1500188" defTabSz="584200">
              <a:spcAft>
                <a:spcPct val="0"/>
              </a:spcAft>
              <a:tabLst>
                <a:tab pos="0" algn="l"/>
              </a:tabLst>
              <a:defRPr>
                <a:solidFill>
                  <a:schemeClr val="tx1"/>
                </a:solidFill>
                <a:latin typeface="Arial" panose="020B0604020202020204" pitchFamily="34" charset="0"/>
              </a:defRPr>
            </a:lvl4pPr>
            <a:lvl5pPr marL="2001838" defTabSz="584200">
              <a:spcAft>
                <a:spcPct val="0"/>
              </a:spcAft>
              <a:tabLst>
                <a:tab pos="0" algn="l"/>
              </a:tabLst>
              <a:defRPr>
                <a:solidFill>
                  <a:schemeClr val="tx1"/>
                </a:solidFill>
                <a:latin typeface="Arial" panose="020B0604020202020204" pitchFamily="34" charset="0"/>
              </a:defRPr>
            </a:lvl5pPr>
            <a:lvl6pPr marL="2459038" defTabSz="584200" fontAlgn="base">
              <a:spcBef>
                <a:spcPct val="0"/>
              </a:spcBef>
              <a:spcAft>
                <a:spcPct val="0"/>
              </a:spcAft>
              <a:tabLst>
                <a:tab pos="0" algn="l"/>
              </a:tabLst>
              <a:defRPr>
                <a:solidFill>
                  <a:schemeClr val="tx1"/>
                </a:solidFill>
                <a:latin typeface="Arial" panose="020B0604020202020204" pitchFamily="34" charset="0"/>
              </a:defRPr>
            </a:lvl6pPr>
            <a:lvl7pPr marL="2916238" defTabSz="584200" fontAlgn="base">
              <a:spcBef>
                <a:spcPct val="0"/>
              </a:spcBef>
              <a:spcAft>
                <a:spcPct val="0"/>
              </a:spcAft>
              <a:tabLst>
                <a:tab pos="0" algn="l"/>
              </a:tabLst>
              <a:defRPr>
                <a:solidFill>
                  <a:schemeClr val="tx1"/>
                </a:solidFill>
                <a:latin typeface="Arial" panose="020B0604020202020204" pitchFamily="34" charset="0"/>
              </a:defRPr>
            </a:lvl7pPr>
            <a:lvl8pPr marL="3373438" defTabSz="584200" fontAlgn="base">
              <a:spcBef>
                <a:spcPct val="0"/>
              </a:spcBef>
              <a:spcAft>
                <a:spcPct val="0"/>
              </a:spcAft>
              <a:tabLst>
                <a:tab pos="0" algn="l"/>
              </a:tabLst>
              <a:defRPr>
                <a:solidFill>
                  <a:schemeClr val="tx1"/>
                </a:solidFill>
                <a:latin typeface="Arial" panose="020B0604020202020204" pitchFamily="34" charset="0"/>
              </a:defRPr>
            </a:lvl8pPr>
            <a:lvl9pPr marL="3830638" defTabSz="584200" fontAlgn="base">
              <a:spcBef>
                <a:spcPct val="0"/>
              </a:spcBef>
              <a:spcAft>
                <a:spcPct val="0"/>
              </a:spcAft>
              <a:tabLst>
                <a:tab pos="0" algn="l"/>
              </a:tabLst>
              <a:defRPr>
                <a:solidFill>
                  <a:schemeClr val="tx1"/>
                </a:solidFill>
                <a:latin typeface="Arial" panose="020B0604020202020204" pitchFamily="34" charset="0"/>
              </a:defRPr>
            </a:lvl9pPr>
          </a:lstStyle>
          <a:p>
            <a:pPr eaLnBrk="0" hangingPunct="0">
              <a:lnSpc>
                <a:spcPct val="100000"/>
              </a:lnSpc>
              <a:buFontTx/>
              <a:buNone/>
            </a:pPr>
            <a:r>
              <a:rPr lang="sv-SE" altLang="ja-JP" sz="2000" b="1">
                <a:solidFill>
                  <a:srgbClr val="0C2D83"/>
                </a:solidFill>
                <a:latin typeface="TradeGothic"/>
                <a:ea typeface="ＭＳ Ｐゴシック" panose="020B0600070205080204" pitchFamily="50" charset="-128"/>
              </a:rPr>
              <a:t>Regional level</a:t>
            </a:r>
          </a:p>
          <a:p>
            <a:pPr eaLnBrk="0" hangingPunct="0">
              <a:lnSpc>
                <a:spcPct val="100000"/>
              </a:lnSpc>
              <a:spcBef>
                <a:spcPts val="600"/>
              </a:spcBef>
              <a:buFontTx/>
              <a:buNone/>
            </a:pPr>
            <a:r>
              <a:rPr lang="sv-SE" altLang="ja-JP" sz="1200">
                <a:solidFill>
                  <a:srgbClr val="000000"/>
                </a:solidFill>
                <a:latin typeface="TradeGothic"/>
                <a:ea typeface="ＭＳ Ｐゴシック" panose="020B0600070205080204" pitchFamily="50" charset="-128"/>
              </a:rPr>
              <a:t>    Elections to the County Council </a:t>
            </a:r>
            <a:endParaRPr lang="sv-SE" altLang="ja-JP" sz="1200">
              <a:latin typeface="TradeGothic"/>
              <a:ea typeface="ＭＳ Ｐゴシック" panose="020B0600070205080204" pitchFamily="50" charset="-128"/>
            </a:endParaRPr>
          </a:p>
          <a:p>
            <a:pPr eaLnBrk="0" hangingPunct="0">
              <a:lnSpc>
                <a:spcPct val="100000"/>
              </a:lnSpc>
              <a:buFontTx/>
              <a:buNone/>
            </a:pPr>
            <a:r>
              <a:rPr lang="sv-SE" altLang="ja-JP" sz="1200">
                <a:latin typeface="TradeGothic"/>
                <a:ea typeface="ＭＳ Ｐゴシック" panose="020B0600070205080204" pitchFamily="50" charset="-128"/>
              </a:rPr>
              <a:t>    Assembly</a:t>
            </a:r>
            <a:endParaRPr lang="sv-SE" altLang="ja-JP" sz="1200" u="sng">
              <a:latin typeface="News Gothic MT" charset="0"/>
              <a:ea typeface="ＭＳ Ｐゴシック" panose="020B0600070205080204" pitchFamily="50" charset="-128"/>
            </a:endParaRPr>
          </a:p>
          <a:p>
            <a:pPr eaLnBrk="0" hangingPunct="0">
              <a:lnSpc>
                <a:spcPct val="100000"/>
              </a:lnSpc>
              <a:spcBef>
                <a:spcPts val="600"/>
              </a:spcBef>
              <a:buFontTx/>
              <a:buNone/>
            </a:pPr>
            <a:r>
              <a:rPr lang="sv-SE" altLang="ja-JP" sz="1200">
                <a:latin typeface="TradeGothic"/>
                <a:ea typeface="ＭＳ Ｐゴシック" panose="020B0600070205080204" pitchFamily="50" charset="-128"/>
              </a:rPr>
              <a:t>    The County Council Assembly elects</a:t>
            </a:r>
            <a:br>
              <a:rPr lang="sv-SE" altLang="ja-JP" sz="1200">
                <a:latin typeface="TradeGothic"/>
                <a:ea typeface="ＭＳ Ｐゴシック" panose="020B0600070205080204" pitchFamily="50" charset="-128"/>
              </a:rPr>
            </a:br>
            <a:r>
              <a:rPr lang="sv-SE" altLang="ja-JP" sz="1200">
                <a:latin typeface="TradeGothic"/>
                <a:ea typeface="ＭＳ Ｐゴシック" panose="020B0600070205080204" pitchFamily="50" charset="-128"/>
              </a:rPr>
              <a:t>    the County Council Executive Board</a:t>
            </a:r>
          </a:p>
        </p:txBody>
      </p:sp>
      <p:sp>
        <p:nvSpPr>
          <p:cNvPr id="150534" name="Rectangle 6"/>
          <p:cNvSpPr>
            <a:spLocks noChangeArrowheads="1"/>
          </p:cNvSpPr>
          <p:nvPr/>
        </p:nvSpPr>
        <p:spPr bwMode="auto">
          <a:xfrm>
            <a:off x="3497263" y="2209800"/>
            <a:ext cx="13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84200">
              <a:spcAft>
                <a:spcPct val="0"/>
              </a:spcAft>
              <a:defRPr>
                <a:solidFill>
                  <a:schemeClr val="tx1"/>
                </a:solidFill>
                <a:latin typeface="Arial" panose="020B0604020202020204" pitchFamily="34" charset="0"/>
              </a:defRPr>
            </a:lvl1pPr>
            <a:lvl2pPr marL="500063" defTabSz="584200">
              <a:spcAft>
                <a:spcPct val="0"/>
              </a:spcAft>
              <a:defRPr>
                <a:solidFill>
                  <a:schemeClr val="tx1"/>
                </a:solidFill>
                <a:latin typeface="Arial" panose="020B0604020202020204" pitchFamily="34" charset="0"/>
              </a:defRPr>
            </a:lvl2pPr>
            <a:lvl3pPr marL="1000125" defTabSz="584200">
              <a:spcAft>
                <a:spcPct val="0"/>
              </a:spcAft>
              <a:defRPr>
                <a:solidFill>
                  <a:schemeClr val="tx1"/>
                </a:solidFill>
                <a:latin typeface="Arial" panose="020B0604020202020204" pitchFamily="34" charset="0"/>
              </a:defRPr>
            </a:lvl3pPr>
            <a:lvl4pPr marL="1500188" defTabSz="584200">
              <a:spcAft>
                <a:spcPct val="0"/>
              </a:spcAft>
              <a:defRPr>
                <a:solidFill>
                  <a:schemeClr val="tx1"/>
                </a:solidFill>
                <a:latin typeface="Arial" panose="020B0604020202020204" pitchFamily="34" charset="0"/>
              </a:defRPr>
            </a:lvl4pPr>
            <a:lvl5pPr marL="2001838" defTabSz="584200">
              <a:spcAft>
                <a:spcPct val="0"/>
              </a:spcAft>
              <a:defRPr>
                <a:solidFill>
                  <a:schemeClr val="tx1"/>
                </a:solidFill>
                <a:latin typeface="Arial" panose="020B0604020202020204" pitchFamily="34" charset="0"/>
              </a:defRPr>
            </a:lvl5pPr>
            <a:lvl6pPr marL="2459038" defTabSz="584200" fontAlgn="base">
              <a:spcBef>
                <a:spcPct val="0"/>
              </a:spcBef>
              <a:spcAft>
                <a:spcPct val="0"/>
              </a:spcAft>
              <a:defRPr>
                <a:solidFill>
                  <a:schemeClr val="tx1"/>
                </a:solidFill>
                <a:latin typeface="Arial" panose="020B0604020202020204" pitchFamily="34" charset="0"/>
              </a:defRPr>
            </a:lvl6pPr>
            <a:lvl7pPr marL="2916238" defTabSz="584200" fontAlgn="base">
              <a:spcBef>
                <a:spcPct val="0"/>
              </a:spcBef>
              <a:spcAft>
                <a:spcPct val="0"/>
              </a:spcAft>
              <a:defRPr>
                <a:solidFill>
                  <a:schemeClr val="tx1"/>
                </a:solidFill>
                <a:latin typeface="Arial" panose="020B0604020202020204" pitchFamily="34" charset="0"/>
              </a:defRPr>
            </a:lvl7pPr>
            <a:lvl8pPr marL="3373438" defTabSz="584200" fontAlgn="base">
              <a:spcBef>
                <a:spcPct val="0"/>
              </a:spcBef>
              <a:spcAft>
                <a:spcPct val="0"/>
              </a:spcAft>
              <a:defRPr>
                <a:solidFill>
                  <a:schemeClr val="tx1"/>
                </a:solidFill>
                <a:latin typeface="Arial" panose="020B0604020202020204" pitchFamily="34" charset="0"/>
              </a:defRPr>
            </a:lvl8pPr>
            <a:lvl9pPr marL="3830638" defTabSz="584200" fontAlgn="base">
              <a:spcBef>
                <a:spcPct val="0"/>
              </a:spcBef>
              <a:spcAft>
                <a:spcPct val="0"/>
              </a:spcAft>
              <a:defRPr>
                <a:solidFill>
                  <a:schemeClr val="tx1"/>
                </a:solidFill>
                <a:latin typeface="Arial" panose="020B0604020202020204" pitchFamily="34" charset="0"/>
              </a:defRPr>
            </a:lvl9pPr>
          </a:lstStyle>
          <a:p>
            <a:pPr eaLnBrk="0" hangingPunct="0">
              <a:lnSpc>
                <a:spcPct val="100000"/>
              </a:lnSpc>
              <a:buFontTx/>
              <a:buNone/>
            </a:pPr>
            <a:r>
              <a:rPr lang="sv-SE" altLang="ja-JP" sz="3000">
                <a:solidFill>
                  <a:srgbClr val="0C2D83"/>
                </a:solidFill>
                <a:latin typeface="TradeGothic"/>
                <a:ea typeface="ＭＳ Ｐゴシック" panose="020B0600070205080204" pitchFamily="50" charset="-128"/>
              </a:rPr>
              <a:t>•</a:t>
            </a:r>
          </a:p>
        </p:txBody>
      </p:sp>
      <p:sp>
        <p:nvSpPr>
          <p:cNvPr id="150535" name="Rectangle 7"/>
          <p:cNvSpPr>
            <a:spLocks noChangeArrowheads="1"/>
          </p:cNvSpPr>
          <p:nvPr/>
        </p:nvSpPr>
        <p:spPr bwMode="auto">
          <a:xfrm>
            <a:off x="6156325" y="981075"/>
            <a:ext cx="2441575"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84200">
              <a:spcAft>
                <a:spcPct val="0"/>
              </a:spcAft>
              <a:tabLst>
                <a:tab pos="0" algn="l"/>
              </a:tabLst>
              <a:defRPr>
                <a:solidFill>
                  <a:schemeClr val="tx1"/>
                </a:solidFill>
                <a:latin typeface="Arial" panose="020B0604020202020204" pitchFamily="34" charset="0"/>
              </a:defRPr>
            </a:lvl1pPr>
            <a:lvl2pPr marL="500063" defTabSz="584200">
              <a:spcAft>
                <a:spcPct val="0"/>
              </a:spcAft>
              <a:tabLst>
                <a:tab pos="0" algn="l"/>
              </a:tabLst>
              <a:defRPr>
                <a:solidFill>
                  <a:schemeClr val="tx1"/>
                </a:solidFill>
                <a:latin typeface="Arial" panose="020B0604020202020204" pitchFamily="34" charset="0"/>
              </a:defRPr>
            </a:lvl2pPr>
            <a:lvl3pPr marL="1000125" defTabSz="584200">
              <a:spcAft>
                <a:spcPct val="0"/>
              </a:spcAft>
              <a:tabLst>
                <a:tab pos="0" algn="l"/>
              </a:tabLst>
              <a:defRPr>
                <a:solidFill>
                  <a:schemeClr val="tx1"/>
                </a:solidFill>
                <a:latin typeface="Arial" panose="020B0604020202020204" pitchFamily="34" charset="0"/>
              </a:defRPr>
            </a:lvl3pPr>
            <a:lvl4pPr marL="1500188" defTabSz="584200">
              <a:spcAft>
                <a:spcPct val="0"/>
              </a:spcAft>
              <a:tabLst>
                <a:tab pos="0" algn="l"/>
              </a:tabLst>
              <a:defRPr>
                <a:solidFill>
                  <a:schemeClr val="tx1"/>
                </a:solidFill>
                <a:latin typeface="Arial" panose="020B0604020202020204" pitchFamily="34" charset="0"/>
              </a:defRPr>
            </a:lvl4pPr>
            <a:lvl5pPr marL="2001838" defTabSz="584200">
              <a:spcAft>
                <a:spcPct val="0"/>
              </a:spcAft>
              <a:tabLst>
                <a:tab pos="0" algn="l"/>
              </a:tabLst>
              <a:defRPr>
                <a:solidFill>
                  <a:schemeClr val="tx1"/>
                </a:solidFill>
                <a:latin typeface="Arial" panose="020B0604020202020204" pitchFamily="34" charset="0"/>
              </a:defRPr>
            </a:lvl5pPr>
            <a:lvl6pPr marL="2459038" defTabSz="584200" fontAlgn="base">
              <a:spcBef>
                <a:spcPct val="0"/>
              </a:spcBef>
              <a:spcAft>
                <a:spcPct val="0"/>
              </a:spcAft>
              <a:tabLst>
                <a:tab pos="0" algn="l"/>
              </a:tabLst>
              <a:defRPr>
                <a:solidFill>
                  <a:schemeClr val="tx1"/>
                </a:solidFill>
                <a:latin typeface="Arial" panose="020B0604020202020204" pitchFamily="34" charset="0"/>
              </a:defRPr>
            </a:lvl6pPr>
            <a:lvl7pPr marL="2916238" defTabSz="584200" fontAlgn="base">
              <a:spcBef>
                <a:spcPct val="0"/>
              </a:spcBef>
              <a:spcAft>
                <a:spcPct val="0"/>
              </a:spcAft>
              <a:tabLst>
                <a:tab pos="0" algn="l"/>
              </a:tabLst>
              <a:defRPr>
                <a:solidFill>
                  <a:schemeClr val="tx1"/>
                </a:solidFill>
                <a:latin typeface="Arial" panose="020B0604020202020204" pitchFamily="34" charset="0"/>
              </a:defRPr>
            </a:lvl7pPr>
            <a:lvl8pPr marL="3373438" defTabSz="584200" fontAlgn="base">
              <a:spcBef>
                <a:spcPct val="0"/>
              </a:spcBef>
              <a:spcAft>
                <a:spcPct val="0"/>
              </a:spcAft>
              <a:tabLst>
                <a:tab pos="0" algn="l"/>
              </a:tabLst>
              <a:defRPr>
                <a:solidFill>
                  <a:schemeClr val="tx1"/>
                </a:solidFill>
                <a:latin typeface="Arial" panose="020B0604020202020204" pitchFamily="34" charset="0"/>
              </a:defRPr>
            </a:lvl8pPr>
            <a:lvl9pPr marL="3830638" defTabSz="584200" fontAlgn="base">
              <a:spcBef>
                <a:spcPct val="0"/>
              </a:spcBef>
              <a:spcAft>
                <a:spcPct val="0"/>
              </a:spcAft>
              <a:tabLst>
                <a:tab pos="0" algn="l"/>
              </a:tabLst>
              <a:defRPr>
                <a:solidFill>
                  <a:schemeClr val="tx1"/>
                </a:solidFill>
                <a:latin typeface="Arial" panose="020B0604020202020204" pitchFamily="34" charset="0"/>
              </a:defRPr>
            </a:lvl9pPr>
          </a:lstStyle>
          <a:p>
            <a:pPr eaLnBrk="0" hangingPunct="0">
              <a:lnSpc>
                <a:spcPct val="100000"/>
              </a:lnSpc>
              <a:buFontTx/>
              <a:buNone/>
            </a:pPr>
            <a:r>
              <a:rPr lang="sv-SE" altLang="ja-JP" sz="2000" b="1">
                <a:solidFill>
                  <a:srgbClr val="DCB100"/>
                </a:solidFill>
                <a:latin typeface="TradeGothic"/>
                <a:ea typeface="ＭＳ Ｐゴシック" panose="020B0600070205080204" pitchFamily="50" charset="-128"/>
              </a:rPr>
              <a:t>Local level</a:t>
            </a:r>
          </a:p>
          <a:p>
            <a:pPr eaLnBrk="0" hangingPunct="0">
              <a:lnSpc>
                <a:spcPct val="100000"/>
              </a:lnSpc>
              <a:spcBef>
                <a:spcPts val="600"/>
              </a:spcBef>
              <a:buFontTx/>
              <a:buNone/>
            </a:pPr>
            <a:r>
              <a:rPr lang="sv-SE" altLang="ja-JP" sz="1200">
                <a:latin typeface="TradeGothic"/>
                <a:ea typeface="ＭＳ Ｐゴシック" panose="020B0600070205080204" pitchFamily="50" charset="-128"/>
              </a:rPr>
              <a:t>    Elections to the Municipal Council</a:t>
            </a:r>
            <a:endParaRPr lang="sv-SE" altLang="ja-JP" sz="1200" u="sng">
              <a:latin typeface="News Gothic MT" charset="0"/>
              <a:ea typeface="ＭＳ Ｐゴシック" panose="020B0600070205080204" pitchFamily="50" charset="-128"/>
            </a:endParaRPr>
          </a:p>
          <a:p>
            <a:pPr eaLnBrk="0" hangingPunct="0">
              <a:lnSpc>
                <a:spcPct val="100000"/>
              </a:lnSpc>
              <a:spcBef>
                <a:spcPts val="600"/>
              </a:spcBef>
              <a:buFontTx/>
              <a:buNone/>
            </a:pPr>
            <a:r>
              <a:rPr lang="sv-SE" altLang="ja-JP" sz="1200" b="1">
                <a:latin typeface="News Gothic MT" charset="0"/>
                <a:ea typeface="ＭＳ Ｐゴシック" panose="020B0600070205080204" pitchFamily="50" charset="-128"/>
              </a:rPr>
              <a:t>     </a:t>
            </a:r>
            <a:r>
              <a:rPr lang="sv-SE" altLang="ja-JP" sz="1200">
                <a:latin typeface="TradeGothic"/>
                <a:ea typeface="ＭＳ Ｐゴシック" panose="020B0600070205080204" pitchFamily="50" charset="-128"/>
              </a:rPr>
              <a:t>The Municipal Council elects the</a:t>
            </a:r>
            <a:br>
              <a:rPr lang="sv-SE" altLang="ja-JP" sz="1200">
                <a:latin typeface="TradeGothic"/>
                <a:ea typeface="ＭＳ Ｐゴシック" panose="020B0600070205080204" pitchFamily="50" charset="-128"/>
              </a:rPr>
            </a:br>
            <a:r>
              <a:rPr lang="sv-SE" altLang="ja-JP" sz="1200">
                <a:latin typeface="TradeGothic"/>
                <a:ea typeface="ＭＳ Ｐゴシック" panose="020B0600070205080204" pitchFamily="50" charset="-128"/>
              </a:rPr>
              <a:t>    Municipal Executive Board</a:t>
            </a:r>
          </a:p>
        </p:txBody>
      </p:sp>
      <p:sp>
        <p:nvSpPr>
          <p:cNvPr id="150538" name="Rectangle 10"/>
          <p:cNvSpPr>
            <a:spLocks noChangeArrowheads="1"/>
          </p:cNvSpPr>
          <p:nvPr/>
        </p:nvSpPr>
        <p:spPr bwMode="auto">
          <a:xfrm>
            <a:off x="3317875" y="6569075"/>
            <a:ext cx="9207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84200">
              <a:spcAft>
                <a:spcPct val="0"/>
              </a:spcAft>
              <a:defRPr>
                <a:solidFill>
                  <a:schemeClr val="tx1"/>
                </a:solidFill>
                <a:latin typeface="Arial" panose="020B0604020202020204" pitchFamily="34" charset="0"/>
              </a:defRPr>
            </a:lvl1pPr>
            <a:lvl2pPr marL="500063" defTabSz="584200">
              <a:spcAft>
                <a:spcPct val="0"/>
              </a:spcAft>
              <a:defRPr>
                <a:solidFill>
                  <a:schemeClr val="tx1"/>
                </a:solidFill>
                <a:latin typeface="Arial" panose="020B0604020202020204" pitchFamily="34" charset="0"/>
              </a:defRPr>
            </a:lvl2pPr>
            <a:lvl3pPr marL="1000125" defTabSz="584200">
              <a:spcAft>
                <a:spcPct val="0"/>
              </a:spcAft>
              <a:defRPr>
                <a:solidFill>
                  <a:schemeClr val="tx1"/>
                </a:solidFill>
                <a:latin typeface="Arial" panose="020B0604020202020204" pitchFamily="34" charset="0"/>
              </a:defRPr>
            </a:lvl3pPr>
            <a:lvl4pPr marL="1500188" defTabSz="584200">
              <a:spcAft>
                <a:spcPct val="0"/>
              </a:spcAft>
              <a:defRPr>
                <a:solidFill>
                  <a:schemeClr val="tx1"/>
                </a:solidFill>
                <a:latin typeface="Arial" panose="020B0604020202020204" pitchFamily="34" charset="0"/>
              </a:defRPr>
            </a:lvl4pPr>
            <a:lvl5pPr marL="2001838" defTabSz="584200">
              <a:spcAft>
                <a:spcPct val="0"/>
              </a:spcAft>
              <a:defRPr>
                <a:solidFill>
                  <a:schemeClr val="tx1"/>
                </a:solidFill>
                <a:latin typeface="Arial" panose="020B0604020202020204" pitchFamily="34" charset="0"/>
              </a:defRPr>
            </a:lvl5pPr>
            <a:lvl6pPr marL="2459038" defTabSz="584200" fontAlgn="base">
              <a:spcBef>
                <a:spcPct val="0"/>
              </a:spcBef>
              <a:spcAft>
                <a:spcPct val="0"/>
              </a:spcAft>
              <a:defRPr>
                <a:solidFill>
                  <a:schemeClr val="tx1"/>
                </a:solidFill>
                <a:latin typeface="Arial" panose="020B0604020202020204" pitchFamily="34" charset="0"/>
              </a:defRPr>
            </a:lvl6pPr>
            <a:lvl7pPr marL="2916238" defTabSz="584200" fontAlgn="base">
              <a:spcBef>
                <a:spcPct val="0"/>
              </a:spcBef>
              <a:spcAft>
                <a:spcPct val="0"/>
              </a:spcAft>
              <a:defRPr>
                <a:solidFill>
                  <a:schemeClr val="tx1"/>
                </a:solidFill>
                <a:latin typeface="Arial" panose="020B0604020202020204" pitchFamily="34" charset="0"/>
              </a:defRPr>
            </a:lvl7pPr>
            <a:lvl8pPr marL="3373438" defTabSz="584200" fontAlgn="base">
              <a:spcBef>
                <a:spcPct val="0"/>
              </a:spcBef>
              <a:spcAft>
                <a:spcPct val="0"/>
              </a:spcAft>
              <a:defRPr>
                <a:solidFill>
                  <a:schemeClr val="tx1"/>
                </a:solidFill>
                <a:latin typeface="Arial" panose="020B0604020202020204" pitchFamily="34" charset="0"/>
              </a:defRPr>
            </a:lvl8pPr>
            <a:lvl9pPr marL="3830638" defTabSz="584200" fontAlgn="base">
              <a:spcBef>
                <a:spcPct val="0"/>
              </a:spcBef>
              <a:spcAft>
                <a:spcPct val="0"/>
              </a:spcAft>
              <a:defRPr>
                <a:solidFill>
                  <a:schemeClr val="tx1"/>
                </a:solidFill>
                <a:latin typeface="Arial" panose="020B0604020202020204" pitchFamily="34" charset="0"/>
              </a:defRPr>
            </a:lvl9pPr>
          </a:lstStyle>
          <a:p>
            <a:pPr eaLnBrk="0" hangingPunct="0">
              <a:lnSpc>
                <a:spcPct val="100000"/>
              </a:lnSpc>
              <a:buFontTx/>
              <a:buNone/>
            </a:pPr>
            <a:r>
              <a:rPr lang="sv-SE" altLang="ja-JP" sz="1400">
                <a:solidFill>
                  <a:srgbClr val="000000"/>
                </a:solidFill>
                <a:latin typeface="TradeGothic"/>
                <a:ea typeface="ＭＳ Ｐゴシック" panose="020B0600070205080204" pitchFamily="50" charset="-128"/>
              </a:rPr>
              <a:t>21 </a:t>
            </a:r>
            <a:r>
              <a:rPr lang="ja-JP" altLang="sv-SE" sz="1400">
                <a:solidFill>
                  <a:srgbClr val="000000"/>
                </a:solidFill>
                <a:latin typeface="TradeGothic"/>
                <a:ea typeface="ＭＳ Ｐゴシック" panose="020B0600070205080204" pitchFamily="50" charset="-128"/>
              </a:rPr>
              <a:t>県レベル</a:t>
            </a:r>
          </a:p>
        </p:txBody>
      </p:sp>
      <p:sp>
        <p:nvSpPr>
          <p:cNvPr id="150539" name="Rectangle 11"/>
          <p:cNvSpPr>
            <a:spLocks noChangeArrowheads="1"/>
          </p:cNvSpPr>
          <p:nvPr/>
        </p:nvSpPr>
        <p:spPr bwMode="auto">
          <a:xfrm>
            <a:off x="5735638" y="6569075"/>
            <a:ext cx="1325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84200">
              <a:spcAft>
                <a:spcPct val="0"/>
              </a:spcAft>
              <a:defRPr>
                <a:solidFill>
                  <a:schemeClr val="tx1"/>
                </a:solidFill>
                <a:latin typeface="Arial" panose="020B0604020202020204" pitchFamily="34" charset="0"/>
              </a:defRPr>
            </a:lvl1pPr>
            <a:lvl2pPr marL="500063" defTabSz="584200">
              <a:spcAft>
                <a:spcPct val="0"/>
              </a:spcAft>
              <a:defRPr>
                <a:solidFill>
                  <a:schemeClr val="tx1"/>
                </a:solidFill>
                <a:latin typeface="Arial" panose="020B0604020202020204" pitchFamily="34" charset="0"/>
              </a:defRPr>
            </a:lvl2pPr>
            <a:lvl3pPr marL="1000125" defTabSz="584200">
              <a:spcAft>
                <a:spcPct val="0"/>
              </a:spcAft>
              <a:defRPr>
                <a:solidFill>
                  <a:schemeClr val="tx1"/>
                </a:solidFill>
                <a:latin typeface="Arial" panose="020B0604020202020204" pitchFamily="34" charset="0"/>
              </a:defRPr>
            </a:lvl3pPr>
            <a:lvl4pPr marL="1500188" defTabSz="584200">
              <a:spcAft>
                <a:spcPct val="0"/>
              </a:spcAft>
              <a:defRPr>
                <a:solidFill>
                  <a:schemeClr val="tx1"/>
                </a:solidFill>
                <a:latin typeface="Arial" panose="020B0604020202020204" pitchFamily="34" charset="0"/>
              </a:defRPr>
            </a:lvl4pPr>
            <a:lvl5pPr marL="2001838" defTabSz="584200">
              <a:spcAft>
                <a:spcPct val="0"/>
              </a:spcAft>
              <a:defRPr>
                <a:solidFill>
                  <a:schemeClr val="tx1"/>
                </a:solidFill>
                <a:latin typeface="Arial" panose="020B0604020202020204" pitchFamily="34" charset="0"/>
              </a:defRPr>
            </a:lvl5pPr>
            <a:lvl6pPr marL="2459038" defTabSz="584200" fontAlgn="base">
              <a:spcBef>
                <a:spcPct val="0"/>
              </a:spcBef>
              <a:spcAft>
                <a:spcPct val="0"/>
              </a:spcAft>
              <a:defRPr>
                <a:solidFill>
                  <a:schemeClr val="tx1"/>
                </a:solidFill>
                <a:latin typeface="Arial" panose="020B0604020202020204" pitchFamily="34" charset="0"/>
              </a:defRPr>
            </a:lvl6pPr>
            <a:lvl7pPr marL="2916238" defTabSz="584200" fontAlgn="base">
              <a:spcBef>
                <a:spcPct val="0"/>
              </a:spcBef>
              <a:spcAft>
                <a:spcPct val="0"/>
              </a:spcAft>
              <a:defRPr>
                <a:solidFill>
                  <a:schemeClr val="tx1"/>
                </a:solidFill>
                <a:latin typeface="Arial" panose="020B0604020202020204" pitchFamily="34" charset="0"/>
              </a:defRPr>
            </a:lvl7pPr>
            <a:lvl8pPr marL="3373438" defTabSz="584200" fontAlgn="base">
              <a:spcBef>
                <a:spcPct val="0"/>
              </a:spcBef>
              <a:spcAft>
                <a:spcPct val="0"/>
              </a:spcAft>
              <a:defRPr>
                <a:solidFill>
                  <a:schemeClr val="tx1"/>
                </a:solidFill>
                <a:latin typeface="Arial" panose="020B0604020202020204" pitchFamily="34" charset="0"/>
              </a:defRPr>
            </a:lvl8pPr>
            <a:lvl9pPr marL="3830638" defTabSz="584200" fontAlgn="base">
              <a:spcBef>
                <a:spcPct val="0"/>
              </a:spcBef>
              <a:spcAft>
                <a:spcPct val="0"/>
              </a:spcAft>
              <a:defRPr>
                <a:solidFill>
                  <a:schemeClr val="tx1"/>
                </a:solidFill>
                <a:latin typeface="Arial" panose="020B0604020202020204" pitchFamily="34" charset="0"/>
              </a:defRPr>
            </a:lvl9pPr>
          </a:lstStyle>
          <a:p>
            <a:pPr eaLnBrk="0" hangingPunct="0">
              <a:lnSpc>
                <a:spcPct val="100000"/>
              </a:lnSpc>
              <a:buFontTx/>
              <a:buNone/>
            </a:pPr>
            <a:r>
              <a:rPr lang="sv-SE" altLang="ja-JP" sz="1400">
                <a:solidFill>
                  <a:srgbClr val="000000"/>
                </a:solidFill>
                <a:latin typeface="TradeGothic"/>
                <a:ea typeface="ＭＳ Ｐゴシック" panose="020B0600070205080204" pitchFamily="50" charset="-128"/>
              </a:rPr>
              <a:t>290</a:t>
            </a:r>
            <a:r>
              <a:rPr lang="ja-JP" altLang="sv-SE" sz="1400">
                <a:solidFill>
                  <a:srgbClr val="000000"/>
                </a:solidFill>
                <a:latin typeface="TradeGothic"/>
                <a:ea typeface="ＭＳ Ｐゴシック" panose="020B0600070205080204" pitchFamily="50" charset="-128"/>
              </a:rPr>
              <a:t>市町村レベル</a:t>
            </a:r>
          </a:p>
        </p:txBody>
      </p:sp>
      <p:sp>
        <p:nvSpPr>
          <p:cNvPr id="150541" name="Rectangle 13"/>
          <p:cNvSpPr>
            <a:spLocks noChangeArrowheads="1"/>
          </p:cNvSpPr>
          <p:nvPr/>
        </p:nvSpPr>
        <p:spPr bwMode="auto">
          <a:xfrm>
            <a:off x="179388" y="981075"/>
            <a:ext cx="290988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584200">
              <a:spcAft>
                <a:spcPct val="0"/>
              </a:spcAft>
              <a:tabLst>
                <a:tab pos="0" algn="l"/>
              </a:tabLst>
              <a:defRPr>
                <a:solidFill>
                  <a:schemeClr val="tx1"/>
                </a:solidFill>
                <a:latin typeface="Arial" panose="020B0604020202020204" pitchFamily="34" charset="0"/>
              </a:defRPr>
            </a:lvl1pPr>
            <a:lvl2pPr marL="500063" defTabSz="584200">
              <a:spcAft>
                <a:spcPct val="0"/>
              </a:spcAft>
              <a:tabLst>
                <a:tab pos="0" algn="l"/>
              </a:tabLst>
              <a:defRPr>
                <a:solidFill>
                  <a:schemeClr val="tx1"/>
                </a:solidFill>
                <a:latin typeface="Arial" panose="020B0604020202020204" pitchFamily="34" charset="0"/>
              </a:defRPr>
            </a:lvl2pPr>
            <a:lvl3pPr marL="1000125" defTabSz="584200">
              <a:spcAft>
                <a:spcPct val="0"/>
              </a:spcAft>
              <a:tabLst>
                <a:tab pos="0" algn="l"/>
              </a:tabLst>
              <a:defRPr>
                <a:solidFill>
                  <a:schemeClr val="tx1"/>
                </a:solidFill>
                <a:latin typeface="Arial" panose="020B0604020202020204" pitchFamily="34" charset="0"/>
              </a:defRPr>
            </a:lvl3pPr>
            <a:lvl4pPr marL="1500188" defTabSz="584200">
              <a:spcAft>
                <a:spcPct val="0"/>
              </a:spcAft>
              <a:tabLst>
                <a:tab pos="0" algn="l"/>
              </a:tabLst>
              <a:defRPr>
                <a:solidFill>
                  <a:schemeClr val="tx1"/>
                </a:solidFill>
                <a:latin typeface="Arial" panose="020B0604020202020204" pitchFamily="34" charset="0"/>
              </a:defRPr>
            </a:lvl4pPr>
            <a:lvl5pPr marL="2001838" defTabSz="584200">
              <a:spcAft>
                <a:spcPct val="0"/>
              </a:spcAft>
              <a:tabLst>
                <a:tab pos="0" algn="l"/>
              </a:tabLst>
              <a:defRPr>
                <a:solidFill>
                  <a:schemeClr val="tx1"/>
                </a:solidFill>
                <a:latin typeface="Arial" panose="020B0604020202020204" pitchFamily="34" charset="0"/>
              </a:defRPr>
            </a:lvl5pPr>
            <a:lvl6pPr marL="2459038" defTabSz="584200" fontAlgn="base">
              <a:spcBef>
                <a:spcPct val="0"/>
              </a:spcBef>
              <a:spcAft>
                <a:spcPct val="0"/>
              </a:spcAft>
              <a:tabLst>
                <a:tab pos="0" algn="l"/>
              </a:tabLst>
              <a:defRPr>
                <a:solidFill>
                  <a:schemeClr val="tx1"/>
                </a:solidFill>
                <a:latin typeface="Arial" panose="020B0604020202020204" pitchFamily="34" charset="0"/>
              </a:defRPr>
            </a:lvl6pPr>
            <a:lvl7pPr marL="2916238" defTabSz="584200" fontAlgn="base">
              <a:spcBef>
                <a:spcPct val="0"/>
              </a:spcBef>
              <a:spcAft>
                <a:spcPct val="0"/>
              </a:spcAft>
              <a:tabLst>
                <a:tab pos="0" algn="l"/>
              </a:tabLst>
              <a:defRPr>
                <a:solidFill>
                  <a:schemeClr val="tx1"/>
                </a:solidFill>
                <a:latin typeface="Arial" panose="020B0604020202020204" pitchFamily="34" charset="0"/>
              </a:defRPr>
            </a:lvl7pPr>
            <a:lvl8pPr marL="3373438" defTabSz="584200" fontAlgn="base">
              <a:spcBef>
                <a:spcPct val="0"/>
              </a:spcBef>
              <a:spcAft>
                <a:spcPct val="0"/>
              </a:spcAft>
              <a:tabLst>
                <a:tab pos="0" algn="l"/>
              </a:tabLst>
              <a:defRPr>
                <a:solidFill>
                  <a:schemeClr val="tx1"/>
                </a:solidFill>
                <a:latin typeface="Arial" panose="020B0604020202020204" pitchFamily="34" charset="0"/>
              </a:defRPr>
            </a:lvl8pPr>
            <a:lvl9pPr marL="3830638" defTabSz="584200" fontAlgn="base">
              <a:spcBef>
                <a:spcPct val="0"/>
              </a:spcBef>
              <a:spcAft>
                <a:spcPct val="0"/>
              </a:spcAft>
              <a:tabLst>
                <a:tab pos="0" algn="l"/>
              </a:tabLst>
              <a:defRPr>
                <a:solidFill>
                  <a:schemeClr val="tx1"/>
                </a:solidFill>
                <a:latin typeface="Arial" panose="020B0604020202020204" pitchFamily="34" charset="0"/>
              </a:defRPr>
            </a:lvl9pPr>
          </a:lstStyle>
          <a:p>
            <a:pPr eaLnBrk="0" hangingPunct="0">
              <a:lnSpc>
                <a:spcPct val="100000"/>
              </a:lnSpc>
              <a:buFontTx/>
              <a:buNone/>
            </a:pPr>
            <a:r>
              <a:rPr lang="sv-SE" altLang="ja-JP" sz="2000" b="1">
                <a:solidFill>
                  <a:srgbClr val="A70C28"/>
                </a:solidFill>
                <a:latin typeface="TradeGothic"/>
                <a:ea typeface="ＭＳ Ｐゴシック" panose="020B0600070205080204" pitchFamily="50" charset="-128"/>
              </a:rPr>
              <a:t>National level</a:t>
            </a:r>
            <a:endParaRPr lang="sv-SE" altLang="ja-JP" sz="2000" b="1">
              <a:solidFill>
                <a:srgbClr val="0C2D83"/>
              </a:solidFill>
              <a:latin typeface="TradeGothic"/>
              <a:ea typeface="ＭＳ Ｐゴシック" panose="020B0600070205080204" pitchFamily="50" charset="-128"/>
            </a:endParaRPr>
          </a:p>
          <a:p>
            <a:pPr eaLnBrk="0" hangingPunct="0">
              <a:lnSpc>
                <a:spcPct val="100000"/>
              </a:lnSpc>
              <a:spcBef>
                <a:spcPts val="600"/>
              </a:spcBef>
              <a:buFontTx/>
              <a:buNone/>
            </a:pPr>
            <a:r>
              <a:rPr lang="sv-SE" altLang="ja-JP" sz="1200">
                <a:solidFill>
                  <a:srgbClr val="000000"/>
                </a:solidFill>
                <a:latin typeface="TradeGothic"/>
                <a:ea typeface="ＭＳ Ｐゴシック" panose="020B0600070205080204" pitchFamily="50" charset="-128"/>
              </a:rPr>
              <a:t>    Elections to the Riksdag </a:t>
            </a:r>
            <a:br>
              <a:rPr lang="sv-SE" altLang="ja-JP" sz="1200">
                <a:solidFill>
                  <a:srgbClr val="000000"/>
                </a:solidFill>
                <a:latin typeface="TradeGothic"/>
                <a:ea typeface="ＭＳ Ｐゴシック" panose="020B0600070205080204" pitchFamily="50" charset="-128"/>
              </a:rPr>
            </a:br>
            <a:r>
              <a:rPr lang="sv-SE" altLang="ja-JP" sz="1200">
                <a:solidFill>
                  <a:srgbClr val="000000"/>
                </a:solidFill>
                <a:latin typeface="TradeGothic"/>
                <a:ea typeface="ＭＳ Ｐゴシック" panose="020B0600070205080204" pitchFamily="50" charset="-128"/>
              </a:rPr>
              <a:t>    (Swedish parliament)</a:t>
            </a:r>
            <a:endParaRPr lang="sv-SE" altLang="ja-JP" sz="1200" u="sng">
              <a:latin typeface="News Gothic MT" charset="0"/>
              <a:ea typeface="ＭＳ Ｐゴシック" panose="020B0600070205080204" pitchFamily="50" charset="-128"/>
            </a:endParaRPr>
          </a:p>
          <a:p>
            <a:pPr eaLnBrk="0" hangingPunct="0">
              <a:lnSpc>
                <a:spcPct val="100000"/>
              </a:lnSpc>
              <a:spcBef>
                <a:spcPts val="600"/>
              </a:spcBef>
              <a:buFontTx/>
              <a:buNone/>
            </a:pPr>
            <a:r>
              <a:rPr lang="sv-SE" altLang="ja-JP" sz="1200">
                <a:latin typeface="TradeGothic"/>
                <a:ea typeface="ＭＳ Ｐゴシック" panose="020B0600070205080204" pitchFamily="50" charset="-128"/>
              </a:rPr>
              <a:t>    The Riksdag elects the Prime Minister, </a:t>
            </a:r>
            <a:br>
              <a:rPr lang="sv-SE" altLang="ja-JP" sz="1200">
                <a:latin typeface="TradeGothic"/>
                <a:ea typeface="ＭＳ Ｐゴシック" panose="020B0600070205080204" pitchFamily="50" charset="-128"/>
              </a:rPr>
            </a:br>
            <a:r>
              <a:rPr lang="sv-SE" altLang="ja-JP" sz="1200">
                <a:latin typeface="TradeGothic"/>
                <a:ea typeface="ＭＳ Ｐゴシック" panose="020B0600070205080204" pitchFamily="50" charset="-128"/>
              </a:rPr>
              <a:t>    who forms a government</a:t>
            </a:r>
          </a:p>
        </p:txBody>
      </p:sp>
      <p:pic>
        <p:nvPicPr>
          <p:cNvPr id="150542"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2205038"/>
            <a:ext cx="1263650" cy="356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543" name="Picture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2205038"/>
            <a:ext cx="15494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54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2205038"/>
            <a:ext cx="14351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37324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294967295"/>
          </p:nvPr>
        </p:nvSpPr>
        <p:spPr>
          <a:xfrm>
            <a:off x="357188" y="6402388"/>
            <a:ext cx="407987" cy="122237"/>
          </a:xfrm>
          <a:prstGeom prst="rect">
            <a:avLst/>
          </a:prstGeom>
        </p:spPr>
        <p:txBody>
          <a:bodyPr/>
          <a:lstStyle/>
          <a:p>
            <a:fld id="{5D6BA9DE-D986-4F50-9EB0-5A426BA670B3}" type="slidenum">
              <a:rPr lang="ja-JP" altLang="sv-SE"/>
              <a:pPr/>
              <a:t>4</a:t>
            </a:fld>
            <a:endParaRPr lang="sv-SE" altLang="ja-JP"/>
          </a:p>
        </p:txBody>
      </p:sp>
      <p:sp>
        <p:nvSpPr>
          <p:cNvPr id="199682" name="Rectangle 2"/>
          <p:cNvSpPr>
            <a:spLocks noGrp="1" noChangeArrowheads="1"/>
          </p:cNvSpPr>
          <p:nvPr>
            <p:ph type="title"/>
          </p:nvPr>
        </p:nvSpPr>
        <p:spPr>
          <a:xfrm>
            <a:off x="257175" y="284163"/>
            <a:ext cx="8628063" cy="623887"/>
          </a:xfrm>
        </p:spPr>
        <p:txBody>
          <a:bodyPr/>
          <a:lstStyle/>
          <a:p>
            <a:pPr>
              <a:lnSpc>
                <a:spcPts val="3000"/>
              </a:lnSpc>
            </a:pPr>
            <a:r>
              <a:rPr lang="ja-JP" altLang="en-US" sz="2800">
                <a:ea typeface="ＭＳ Ｐゴシック" panose="020B0600070205080204" pitchFamily="50" charset="-128"/>
              </a:rPr>
              <a:t>スウェーデンとは？</a:t>
            </a:r>
          </a:p>
        </p:txBody>
      </p:sp>
      <p:sp>
        <p:nvSpPr>
          <p:cNvPr id="199683" name="Rectangle 3"/>
          <p:cNvSpPr>
            <a:spLocks noGrp="1" noChangeArrowheads="1"/>
          </p:cNvSpPr>
          <p:nvPr>
            <p:ph type="body" idx="1"/>
          </p:nvPr>
        </p:nvSpPr>
        <p:spPr>
          <a:xfrm>
            <a:off x="357188" y="1052513"/>
            <a:ext cx="8429625" cy="5040312"/>
          </a:xfrm>
        </p:spPr>
        <p:txBody>
          <a:bodyPr/>
          <a:lstStyle/>
          <a:p>
            <a:pPr>
              <a:lnSpc>
                <a:spcPts val="3000"/>
              </a:lnSpc>
            </a:pPr>
            <a:r>
              <a:rPr lang="ja-JP" altLang="en-US" sz="3000" dirty="0">
                <a:ea typeface="ＭＳ Ｐゴシック" panose="020B0600070205080204" pitchFamily="50" charset="-128"/>
              </a:rPr>
              <a:t>　</a:t>
            </a:r>
            <a:r>
              <a:rPr lang="ja-JP" altLang="en-US" sz="2400" b="1" dirty="0">
                <a:ea typeface="ＭＳ Ｐゴシック" panose="020B0600070205080204" pitchFamily="50" charset="-128"/>
              </a:rPr>
              <a:t>国土は日本の</a:t>
            </a:r>
            <a:r>
              <a:rPr lang="en-US" altLang="ja-JP" sz="2400" b="1" dirty="0">
                <a:ea typeface="ＭＳ Ｐゴシック" panose="020B0600070205080204" pitchFamily="50" charset="-128"/>
              </a:rPr>
              <a:t>1.2</a:t>
            </a:r>
            <a:r>
              <a:rPr lang="ja-JP" altLang="en-US" sz="2400" b="1" dirty="0">
                <a:ea typeface="ＭＳ Ｐゴシック" panose="020B0600070205080204" pitchFamily="50" charset="-128"/>
              </a:rPr>
              <a:t>倍</a:t>
            </a:r>
          </a:p>
          <a:p>
            <a:pPr>
              <a:lnSpc>
                <a:spcPts val="3000"/>
              </a:lnSpc>
            </a:pPr>
            <a:r>
              <a:rPr lang="ja-JP" altLang="en-US" sz="2400" b="1" dirty="0">
                <a:ea typeface="ＭＳ Ｐゴシック" panose="020B0600070205080204" pitchFamily="50" charset="-128"/>
              </a:rPr>
              <a:t>　中世では北ヨーロッパの大国の一つ</a:t>
            </a:r>
          </a:p>
          <a:p>
            <a:pPr>
              <a:lnSpc>
                <a:spcPts val="3000"/>
              </a:lnSpc>
            </a:pPr>
            <a:r>
              <a:rPr lang="ja-JP" altLang="en-US" sz="2400" b="1" dirty="0">
                <a:ea typeface="ＭＳ Ｐゴシック" panose="020B0600070205080204" pitchFamily="50" charset="-128"/>
              </a:rPr>
              <a:t>　</a:t>
            </a:r>
            <a:r>
              <a:rPr lang="en-US" altLang="ja-JP" sz="2400" b="1" dirty="0">
                <a:ea typeface="ＭＳ Ｐゴシック" panose="020B0600070205080204" pitchFamily="50" charset="-128"/>
              </a:rPr>
              <a:t>20</a:t>
            </a:r>
            <a:r>
              <a:rPr lang="ja-JP" altLang="en-US" sz="2400" b="1" dirty="0">
                <a:ea typeface="ＭＳ Ｐゴシック" panose="020B0600070205080204" pitchFamily="50" charset="-128"/>
              </a:rPr>
              <a:t>世紀前は欧州での最貧国の一つ。</a:t>
            </a:r>
            <a:r>
              <a:rPr lang="en-US" altLang="ja-JP" sz="2400" b="1" dirty="0">
                <a:ea typeface="ＭＳ Ｐゴシック" panose="020B0600070205080204" pitchFamily="50" charset="-128"/>
              </a:rPr>
              <a:t>20</a:t>
            </a:r>
            <a:r>
              <a:rPr lang="ja-JP" altLang="en-US" sz="2400" b="1" dirty="0">
                <a:ea typeface="ＭＳ Ｐゴシック" panose="020B0600070205080204" pitchFamily="50" charset="-128"/>
              </a:rPr>
              <a:t>世紀になり産業革命の波に乗り、資源（鉄鋼石、</a:t>
            </a:r>
            <a:r>
              <a:rPr lang="ja-JP" altLang="en-US" sz="2400" b="1" dirty="0" smtClean="0">
                <a:ea typeface="ＭＳ Ｐゴシック" panose="020B0600070205080204" pitchFamily="50" charset="-128"/>
              </a:rPr>
              <a:t>木材</a:t>
            </a:r>
            <a:r>
              <a:rPr lang="ja-JP" altLang="en-US" sz="2400" b="1" dirty="0">
                <a:ea typeface="ＭＳ Ｐゴシック" panose="020B0600070205080204" pitchFamily="50" charset="-128"/>
              </a:rPr>
              <a:t>）</a:t>
            </a:r>
            <a:r>
              <a:rPr lang="ja-JP" altLang="en-US" sz="2400" b="1" dirty="0" smtClean="0">
                <a:ea typeface="ＭＳ Ｐゴシック" panose="020B0600070205080204" pitchFamily="50" charset="-128"/>
              </a:rPr>
              <a:t>技術</a:t>
            </a:r>
            <a:r>
              <a:rPr lang="ja-JP" altLang="en-US" sz="2400" b="1" dirty="0">
                <a:ea typeface="ＭＳ Ｐゴシック" panose="020B0600070205080204" pitchFamily="50" charset="-128"/>
              </a:rPr>
              <a:t>開発を進めた。</a:t>
            </a:r>
          </a:p>
          <a:p>
            <a:pPr>
              <a:lnSpc>
                <a:spcPts val="3000"/>
              </a:lnSpc>
            </a:pPr>
            <a:r>
              <a:rPr lang="ja-JP" altLang="en-US" sz="2400" b="1" dirty="0">
                <a:ea typeface="ＭＳ Ｐゴシック" panose="020B0600070205080204" pitchFamily="50" charset="-128"/>
              </a:rPr>
              <a:t>　永世中立政策を実施。</a:t>
            </a:r>
            <a:r>
              <a:rPr lang="ja-JP" altLang="en-US" sz="2400" b="1" dirty="0" smtClean="0">
                <a:ea typeface="ＭＳ Ｐゴシック" panose="020B0600070205080204" pitchFamily="50" charset="-128"/>
              </a:rPr>
              <a:t>スイス、オーストリアと</a:t>
            </a:r>
            <a:r>
              <a:rPr lang="ja-JP" altLang="en-US" sz="2400" b="1" dirty="0">
                <a:ea typeface="ＭＳ Ｐゴシック" panose="020B0600070205080204" pitchFamily="50" charset="-128"/>
              </a:rPr>
              <a:t>ともに</a:t>
            </a:r>
            <a:r>
              <a:rPr lang="ja-JP" altLang="en-US" sz="2400" b="1">
                <a:ea typeface="ＭＳ Ｐゴシック" panose="020B0600070205080204" pitchFamily="50" charset="-128"/>
              </a:rPr>
              <a:t>中立</a:t>
            </a:r>
            <a:r>
              <a:rPr lang="ja-JP" altLang="en-US" sz="2400" b="1" smtClean="0">
                <a:ea typeface="ＭＳ Ｐゴシック" panose="020B0600070205080204" pitchFamily="50" charset="-128"/>
              </a:rPr>
              <a:t>国</a:t>
            </a:r>
            <a:endParaRPr lang="ja-JP" altLang="en-US" sz="2400" b="1" dirty="0">
              <a:ea typeface="ＭＳ Ｐゴシック" panose="020B0600070205080204" pitchFamily="50" charset="-128"/>
            </a:endParaRPr>
          </a:p>
          <a:p>
            <a:pPr>
              <a:lnSpc>
                <a:spcPts val="3000"/>
              </a:lnSpc>
            </a:pPr>
            <a:r>
              <a:rPr lang="ja-JP" altLang="en-US" sz="2400" b="1" dirty="0">
                <a:ea typeface="ＭＳ Ｐゴシック" panose="020B0600070205080204" pitchFamily="50" charset="-128"/>
              </a:rPr>
              <a:t>　戦後は社民党が長期政権のもと、高福祉・</a:t>
            </a:r>
            <a:r>
              <a:rPr lang="ja-JP" altLang="en-US" sz="2400" b="1" dirty="0" smtClean="0">
                <a:ea typeface="ＭＳ Ｐゴシック" panose="020B0600070205080204" pitchFamily="50" charset="-128"/>
              </a:rPr>
              <a:t>高負担社会</a:t>
            </a:r>
            <a:endParaRPr lang="ja-JP" altLang="en-US" sz="2400" b="1" dirty="0">
              <a:ea typeface="ＭＳ Ｐゴシック" panose="020B0600070205080204" pitchFamily="50" charset="-128"/>
            </a:endParaRPr>
          </a:p>
          <a:p>
            <a:pPr>
              <a:lnSpc>
                <a:spcPts val="3000"/>
              </a:lnSpc>
              <a:buFontTx/>
              <a:buNone/>
            </a:pPr>
            <a:r>
              <a:rPr lang="ja-JP" altLang="en-US" sz="2400" b="1" dirty="0">
                <a:ea typeface="ＭＳ Ｐゴシック" panose="020B0600070205080204" pitchFamily="50" charset="-128"/>
              </a:rPr>
              <a:t> 　</a:t>
            </a:r>
            <a:r>
              <a:rPr lang="ja-JP" altLang="en-US" sz="2400" b="1" dirty="0" smtClean="0">
                <a:ea typeface="ＭＳ Ｐゴシック" panose="020B0600070205080204" pitchFamily="50" charset="-128"/>
              </a:rPr>
              <a:t>高度</a:t>
            </a:r>
            <a:r>
              <a:rPr lang="ja-JP" altLang="en-US" sz="2400" b="1" dirty="0">
                <a:ea typeface="ＭＳ Ｐゴシック" panose="020B0600070205080204" pitchFamily="50" charset="-128"/>
              </a:rPr>
              <a:t>知識報化社会を推進。現政権は右派、中間派の連立政権</a:t>
            </a:r>
          </a:p>
          <a:p>
            <a:pPr>
              <a:lnSpc>
                <a:spcPts val="3000"/>
              </a:lnSpc>
            </a:pPr>
            <a:r>
              <a:rPr lang="ja-JP" altLang="en-US" sz="2400" b="1" dirty="0">
                <a:ea typeface="ＭＳ Ｐゴシック" panose="020B0600070205080204" pitchFamily="50" charset="-128"/>
              </a:rPr>
              <a:t>　</a:t>
            </a:r>
            <a:r>
              <a:rPr lang="en-US" altLang="ja-JP" sz="2400" b="1" dirty="0">
                <a:ea typeface="ＭＳ Ｐゴシック" panose="020B0600070205080204" pitchFamily="50" charset="-128"/>
              </a:rPr>
              <a:t>21</a:t>
            </a:r>
            <a:r>
              <a:rPr lang="ja-JP" altLang="en-US" sz="2400" b="1" dirty="0">
                <a:ea typeface="ＭＳ Ｐゴシック" panose="020B0600070205080204" pitchFamily="50" charset="-128"/>
              </a:rPr>
              <a:t>世紀型の知的資本主義を目指す。</a:t>
            </a:r>
          </a:p>
          <a:p>
            <a:pPr>
              <a:lnSpc>
                <a:spcPts val="3000"/>
              </a:lnSpc>
            </a:pPr>
            <a:r>
              <a:rPr lang="ja-JP" altLang="en-US" sz="2400" b="1" dirty="0">
                <a:ea typeface="ＭＳ Ｐゴシック" panose="020B0600070205080204" pitchFamily="50" charset="-128"/>
              </a:rPr>
              <a:t>　環境省を改名し「持続可能な開発省」とした。</a:t>
            </a:r>
          </a:p>
          <a:p>
            <a:endParaRPr lang="ja-JP" altLang="en-US" sz="2400" dirty="0">
              <a:ea typeface="ＭＳ Ｐゴシック" panose="020B0600070205080204" pitchFamily="50" charset="-128"/>
            </a:endParaRPr>
          </a:p>
        </p:txBody>
      </p:sp>
    </p:spTree>
    <p:extLst>
      <p:ext uri="{BB962C8B-B14F-4D97-AF65-F5344CB8AC3E}">
        <p14:creationId xmlns:p14="http://schemas.microsoft.com/office/powerpoint/2010/main" val="79447345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294967295"/>
          </p:nvPr>
        </p:nvSpPr>
        <p:spPr>
          <a:xfrm>
            <a:off x="357188" y="6402388"/>
            <a:ext cx="407987" cy="122237"/>
          </a:xfrm>
          <a:prstGeom prst="rect">
            <a:avLst/>
          </a:prstGeom>
        </p:spPr>
        <p:txBody>
          <a:bodyPr/>
          <a:lstStyle/>
          <a:p>
            <a:fld id="{849C941D-DC34-41C5-A96A-3AE250CC5F21}" type="slidenum">
              <a:rPr lang="ja-JP" altLang="sv-SE"/>
              <a:pPr/>
              <a:t>5</a:t>
            </a:fld>
            <a:endParaRPr lang="sv-SE" altLang="ja-JP"/>
          </a:p>
        </p:txBody>
      </p:sp>
      <p:sp>
        <p:nvSpPr>
          <p:cNvPr id="200706" name="Rectangle 2"/>
          <p:cNvSpPr>
            <a:spLocks noGrp="1" noChangeArrowheads="1"/>
          </p:cNvSpPr>
          <p:nvPr>
            <p:ph type="title"/>
          </p:nvPr>
        </p:nvSpPr>
        <p:spPr/>
        <p:txBody>
          <a:bodyPr/>
          <a:lstStyle/>
          <a:p>
            <a:r>
              <a:rPr lang="ja-JP" altLang="en-US" sz="2800">
                <a:ea typeface="ＭＳ Ｐゴシック" panose="020B0600070205080204" pitchFamily="50" charset="-128"/>
              </a:rPr>
              <a:t>その他の特徴</a:t>
            </a:r>
          </a:p>
        </p:txBody>
      </p:sp>
      <p:sp>
        <p:nvSpPr>
          <p:cNvPr id="200707" name="Rectangle 3"/>
          <p:cNvSpPr>
            <a:spLocks noGrp="1" noChangeArrowheads="1"/>
          </p:cNvSpPr>
          <p:nvPr>
            <p:ph type="body" idx="1"/>
          </p:nvPr>
        </p:nvSpPr>
        <p:spPr>
          <a:xfrm>
            <a:off x="395288" y="1052513"/>
            <a:ext cx="8429625" cy="4897437"/>
          </a:xfrm>
          <a:noFill/>
        </p:spPr>
        <p:txBody>
          <a:bodyPr/>
          <a:lstStyle/>
          <a:p>
            <a:pPr>
              <a:lnSpc>
                <a:spcPts val="3000"/>
              </a:lnSpc>
            </a:pPr>
            <a:r>
              <a:rPr lang="ja-JP" altLang="en-US" sz="3200" dirty="0">
                <a:ea typeface="ＭＳ Ｐゴシック" panose="020B0600070205080204" pitchFamily="50" charset="-128"/>
              </a:rPr>
              <a:t>　</a:t>
            </a:r>
            <a:r>
              <a:rPr lang="ja-JP" altLang="en-US" sz="2400" b="1" dirty="0" smtClean="0">
                <a:ea typeface="ＭＳ Ｐゴシック" panose="020B0600070205080204" pitchFamily="50" charset="-128"/>
              </a:rPr>
              <a:t>食事、鉛筆などに至るまで全て教育は無償</a:t>
            </a:r>
            <a:endParaRPr lang="ja-JP" altLang="en-US" sz="2400" b="1" dirty="0">
              <a:ea typeface="ＭＳ Ｐゴシック" panose="020B0600070205080204" pitchFamily="50" charset="-128"/>
            </a:endParaRPr>
          </a:p>
          <a:p>
            <a:pPr>
              <a:lnSpc>
                <a:spcPts val="3000"/>
              </a:lnSpc>
            </a:pPr>
            <a:r>
              <a:rPr lang="ja-JP" altLang="en-US" sz="2400" b="1" dirty="0">
                <a:ea typeface="ＭＳ Ｐゴシック" panose="020B0600070205080204" pitchFamily="50" charset="-128"/>
              </a:rPr>
              <a:t>　幼児教育</a:t>
            </a:r>
            <a:r>
              <a:rPr lang="ja-JP" altLang="en-US" sz="2400" b="1" dirty="0" smtClean="0">
                <a:ea typeface="ＭＳ Ｐゴシック" panose="020B0600070205080204" pitchFamily="50" charset="-128"/>
              </a:rPr>
              <a:t>が最も重要な教育と考えている</a:t>
            </a:r>
            <a:endParaRPr lang="ja-JP" altLang="en-US" sz="2400" b="1" dirty="0">
              <a:ea typeface="ＭＳ Ｐゴシック" panose="020B0600070205080204" pitchFamily="50" charset="-128"/>
            </a:endParaRPr>
          </a:p>
          <a:p>
            <a:pPr>
              <a:lnSpc>
                <a:spcPts val="3000"/>
              </a:lnSpc>
            </a:pPr>
            <a:r>
              <a:rPr lang="ja-JP" altLang="en-US" sz="2400" b="1" dirty="0">
                <a:ea typeface="ＭＳ Ｐゴシック" panose="020B0600070205080204" pitchFamily="50" charset="-128"/>
              </a:rPr>
              <a:t>　納税とはお金を預けて、適正な配分をサービスと年金で受ける　　仕組み。税金が取られた（盗られた）という日本とは納税意識が根本的に違う。</a:t>
            </a:r>
          </a:p>
          <a:p>
            <a:pPr>
              <a:lnSpc>
                <a:spcPts val="3000"/>
              </a:lnSpc>
            </a:pPr>
            <a:r>
              <a:rPr lang="ja-JP" altLang="en-US" sz="2400" b="1" dirty="0">
                <a:ea typeface="ＭＳ Ｐゴシック" panose="020B0600070205080204" pitchFamily="50" charset="-128"/>
              </a:rPr>
              <a:t>　</a:t>
            </a:r>
            <a:r>
              <a:rPr lang="en-US" altLang="ja-JP" sz="2400" b="1" dirty="0">
                <a:ea typeface="ＭＳ Ｐゴシック" panose="020B0600070205080204" pitchFamily="50" charset="-128"/>
              </a:rPr>
              <a:t>1970</a:t>
            </a:r>
            <a:r>
              <a:rPr lang="ja-JP" altLang="en-US" sz="2400" b="1" dirty="0">
                <a:ea typeface="ＭＳ Ｐゴシック" panose="020B0600070205080204" pitchFamily="50" charset="-128"/>
              </a:rPr>
              <a:t>年代より選挙投票率は平均</a:t>
            </a:r>
            <a:r>
              <a:rPr lang="en-US" altLang="ja-JP" sz="2400" b="1" dirty="0">
                <a:ea typeface="ＭＳ Ｐゴシック" panose="020B0600070205080204" pitchFamily="50" charset="-128"/>
              </a:rPr>
              <a:t>85</a:t>
            </a:r>
            <a:r>
              <a:rPr lang="ja-JP" altLang="en-US" sz="2400" b="1" dirty="0">
                <a:ea typeface="ＭＳ Ｐゴシック" panose="020B0600070205080204" pitchFamily="50" charset="-128"/>
              </a:rPr>
              <a:t>％以上</a:t>
            </a:r>
          </a:p>
          <a:p>
            <a:pPr>
              <a:lnSpc>
                <a:spcPts val="3000"/>
              </a:lnSpc>
            </a:pPr>
            <a:r>
              <a:rPr lang="ja-JP" altLang="en-US" sz="2400" b="1" dirty="0">
                <a:ea typeface="ＭＳ Ｐゴシック" panose="020B0600070205080204" pitchFamily="50" charset="-128"/>
              </a:rPr>
              <a:t>　女性社会参加はあらゆる所で進んでいる</a:t>
            </a:r>
          </a:p>
          <a:p>
            <a:pPr>
              <a:lnSpc>
                <a:spcPts val="3000"/>
              </a:lnSpc>
            </a:pPr>
            <a:r>
              <a:rPr lang="ja-JP" altLang="en-US" sz="2400" b="1" dirty="0">
                <a:ea typeface="ＭＳ Ｐゴシック" panose="020B0600070205080204" pitchFamily="50" charset="-128"/>
              </a:rPr>
              <a:t>　でも中立政策を利用して武器も輸出している</a:t>
            </a:r>
          </a:p>
          <a:p>
            <a:pPr>
              <a:lnSpc>
                <a:spcPts val="3000"/>
              </a:lnSpc>
              <a:buFontTx/>
              <a:buNone/>
            </a:pPr>
            <a:r>
              <a:rPr lang="ja-JP" altLang="en-US" sz="2400" b="1" dirty="0">
                <a:ea typeface="ＭＳ Ｐゴシック" panose="020B0600070205080204" pitchFamily="50" charset="-128"/>
              </a:rPr>
              <a:t>　現実的なところも</a:t>
            </a:r>
          </a:p>
          <a:p>
            <a:pPr>
              <a:lnSpc>
                <a:spcPts val="3000"/>
              </a:lnSpc>
              <a:buFontTx/>
              <a:buNone/>
            </a:pPr>
            <a:r>
              <a:rPr lang="ja-JP" altLang="en-US" sz="2400" b="1" dirty="0">
                <a:ea typeface="ＭＳ Ｐゴシック" panose="020B0600070205080204" pitchFamily="50" charset="-128"/>
              </a:rPr>
              <a:t>・機械、自動車、家電、医薬、通信などグローバル企業が多くある。</a:t>
            </a:r>
          </a:p>
        </p:txBody>
      </p:sp>
    </p:spTree>
    <p:extLst>
      <p:ext uri="{BB962C8B-B14F-4D97-AF65-F5344CB8AC3E}">
        <p14:creationId xmlns:p14="http://schemas.microsoft.com/office/powerpoint/2010/main" val="330589754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2"/>
          <p:cNvSpPr>
            <a:spLocks noGrp="1"/>
          </p:cNvSpPr>
          <p:nvPr>
            <p:ph type="sldNum" sz="quarter" idx="10"/>
          </p:nvPr>
        </p:nvSpPr>
        <p:spPr/>
        <p:txBody>
          <a:bodyPr/>
          <a:lstStyle/>
          <a:p>
            <a:fld id="{978C257E-B891-4E59-A936-A3BB074EE5EB}" type="slidenum">
              <a:rPr lang="ja-JP" altLang="sv-SE"/>
              <a:pPr/>
              <a:t>6</a:t>
            </a:fld>
            <a:endParaRPr lang="sv-SE" altLang="ja-JP"/>
          </a:p>
        </p:txBody>
      </p:sp>
      <p:sp>
        <p:nvSpPr>
          <p:cNvPr id="217090" name="Rectangle 2"/>
          <p:cNvSpPr>
            <a:spLocks noGrp="1" noChangeArrowheads="1"/>
          </p:cNvSpPr>
          <p:nvPr>
            <p:ph type="title"/>
          </p:nvPr>
        </p:nvSpPr>
        <p:spPr>
          <a:xfrm>
            <a:off x="257175" y="331788"/>
            <a:ext cx="8628063" cy="369887"/>
          </a:xfrm>
        </p:spPr>
        <p:txBody>
          <a:bodyPr/>
          <a:lstStyle/>
          <a:p>
            <a:r>
              <a:rPr lang="ja-JP" altLang="en-US" sz="1200">
                <a:ea typeface="ＭＳ Ｐゴシック" panose="020B0600070205080204" pitchFamily="50" charset="-128"/>
              </a:rPr>
              <a:t>スウェーデンにおける同一労働同一賃金の考え方の背景</a:t>
            </a:r>
          </a:p>
        </p:txBody>
      </p:sp>
      <p:pic>
        <p:nvPicPr>
          <p:cNvPr id="217091" name="Picture 3" descr="Rehn-Meidner_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836613"/>
            <a:ext cx="6254750" cy="525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276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p>
            <a:fld id="{45740D94-8BB1-4741-8852-6517306EA45C}" type="slidenum">
              <a:rPr lang="sv-SE" smtClean="0"/>
              <a:pPr/>
              <a:t>7</a:t>
            </a:fld>
            <a:endParaRPr lang="sv-SE"/>
          </a:p>
        </p:txBody>
      </p:sp>
      <p:pic>
        <p:nvPicPr>
          <p:cNvPr id="5" name="Bildobjekt 4" descr="Fernando.jpg"/>
          <p:cNvPicPr>
            <a:picLocks noChangeAspect="1"/>
          </p:cNvPicPr>
          <p:nvPr/>
        </p:nvPicPr>
        <p:blipFill>
          <a:blip r:embed="rId3" cstate="print"/>
          <a:srcRect l="-2583" r="16764" b="54985"/>
          <a:stretch>
            <a:fillRect/>
          </a:stretch>
        </p:blipFill>
        <p:spPr>
          <a:xfrm>
            <a:off x="-334978" y="0"/>
            <a:ext cx="9478978" cy="6111089"/>
          </a:xfrm>
          <a:prstGeom prst="rect">
            <a:avLst/>
          </a:prstGeom>
        </p:spPr>
      </p:pic>
      <p:pic>
        <p:nvPicPr>
          <p:cNvPr id="7" name="Bildobjekt 6" descr="Fernando.jpg"/>
          <p:cNvPicPr>
            <a:picLocks noChangeAspect="1"/>
          </p:cNvPicPr>
          <p:nvPr/>
        </p:nvPicPr>
        <p:blipFill>
          <a:blip r:embed="rId3" cstate="print"/>
          <a:srcRect l="-2583" r="16764" b="54985"/>
          <a:stretch>
            <a:fillRect/>
          </a:stretch>
        </p:blipFill>
        <p:spPr>
          <a:xfrm>
            <a:off x="-334978" y="0"/>
            <a:ext cx="9478978" cy="61110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Platshållare för bildnummer 2"/>
          <p:cNvSpPr txBox="1">
            <a:spLocks noGrp="1"/>
          </p:cNvSpPr>
          <p:nvPr/>
        </p:nvSpPr>
        <p:spPr bwMode="auto">
          <a:xfrm>
            <a:off x="357188" y="6402388"/>
            <a:ext cx="407987" cy="122237"/>
          </a:xfrm>
          <a:prstGeom prst="rect">
            <a:avLst/>
          </a:prstGeom>
          <a:noFill/>
          <a:ln w="9525">
            <a:noFill/>
            <a:miter lim="800000"/>
            <a:headEnd/>
            <a:tailEnd/>
          </a:ln>
        </p:spPr>
        <p:txBody>
          <a:bodyPr lIns="0" tIns="0" rIns="0" bIns="0" anchor="ctr">
            <a:spAutoFit/>
          </a:bodyPr>
          <a:lstStyle/>
          <a:p>
            <a:fld id="{260C3883-14F6-46C2-8499-39C85DD4885E}" type="slidenum">
              <a:rPr lang="sv-SE" sz="800" b="1">
                <a:solidFill>
                  <a:srgbClr val="DDDDDD"/>
                </a:solidFill>
              </a:rPr>
              <a:pPr/>
              <a:t>8</a:t>
            </a:fld>
            <a:endParaRPr lang="sv-SE" sz="800" b="1">
              <a:solidFill>
                <a:srgbClr val="DDDDDD"/>
              </a:solidFill>
            </a:endParaRPr>
          </a:p>
        </p:txBody>
      </p:sp>
      <p:sp>
        <p:nvSpPr>
          <p:cNvPr id="14340" name="Rubrik 3"/>
          <p:cNvSpPr>
            <a:spLocks noGrp="1"/>
          </p:cNvSpPr>
          <p:nvPr>
            <p:ph type="title" idx="4294967295"/>
          </p:nvPr>
        </p:nvSpPr>
        <p:spPr>
          <a:xfrm>
            <a:off x="357188" y="450850"/>
            <a:ext cx="7110412" cy="763588"/>
          </a:xfrm>
        </p:spPr>
        <p:txBody>
          <a:bodyPr/>
          <a:lstStyle/>
          <a:p>
            <a:r>
              <a:rPr lang="en-US" dirty="0" smtClean="0">
                <a:solidFill>
                  <a:srgbClr val="B00159"/>
                </a:solidFill>
              </a:rPr>
              <a:t>Vision and mission</a:t>
            </a:r>
          </a:p>
        </p:txBody>
      </p:sp>
      <p:pic>
        <p:nvPicPr>
          <p:cNvPr id="4099" name="Picture 3" descr="C:\Users\samhall\Pictures\Monica-grejor\_DSC908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6697" y="932327"/>
            <a:ext cx="4529530" cy="4946247"/>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448235" y="1532965"/>
            <a:ext cx="3962400" cy="3816429"/>
          </a:xfrm>
          <a:prstGeom prst="rect">
            <a:avLst/>
          </a:prstGeom>
          <a:noFill/>
        </p:spPr>
        <p:txBody>
          <a:bodyPr wrap="square" rtlCol="0">
            <a:spAutoFit/>
          </a:bodyPr>
          <a:lstStyle/>
          <a:p>
            <a:pPr>
              <a:buNone/>
            </a:pPr>
            <a:r>
              <a:rPr lang="ja-JP" altLang="en-US" sz="2000" dirty="0"/>
              <a:t>私たちのビジョンは、すべての個人が労働市場で</a:t>
            </a:r>
            <a:r>
              <a:rPr lang="ja-JP" altLang="en-US" sz="2000" dirty="0" smtClean="0"/>
              <a:t>の人的</a:t>
            </a:r>
            <a:r>
              <a:rPr lang="ja-JP" altLang="en-US" sz="2000" dirty="0"/>
              <a:t>資産</a:t>
            </a:r>
            <a:r>
              <a:rPr lang="ja-JP" altLang="en-US" sz="2000" dirty="0" smtClean="0"/>
              <a:t>として見られスウェーデン</a:t>
            </a:r>
            <a:r>
              <a:rPr lang="ja-JP" altLang="en-US" sz="2000" dirty="0"/>
              <a:t>に貢献することです。 </a:t>
            </a:r>
          </a:p>
          <a:p>
            <a:pPr>
              <a:buNone/>
            </a:pPr>
            <a:r>
              <a:rPr lang="ja-JP" altLang="en-US" sz="2000" dirty="0"/>
              <a:t>   </a:t>
            </a:r>
          </a:p>
          <a:p>
            <a:pPr>
              <a:buNone/>
            </a:pPr>
            <a:r>
              <a:rPr lang="ja-JP" altLang="en-US" sz="2000" dirty="0"/>
              <a:t>私たちの使命は、障害のある人のために意味のある発展途上の雇用を創出することです。 </a:t>
            </a:r>
          </a:p>
          <a:p>
            <a:pPr>
              <a:buNone/>
            </a:pPr>
            <a:endParaRPr lang="ja-JP" altLang="en-US" sz="2000" dirty="0"/>
          </a:p>
          <a:p>
            <a:pPr>
              <a:buNone/>
            </a:pPr>
            <a:r>
              <a:rPr lang="ja-JP" altLang="en-US" sz="2000" dirty="0"/>
              <a:t>これは、他の企業と</a:t>
            </a:r>
            <a:r>
              <a:rPr lang="ja-JP" altLang="en-US" sz="2000" dirty="0" smtClean="0"/>
              <a:t>の公平な競争の中で</a:t>
            </a:r>
            <a:r>
              <a:rPr lang="ja-JP" altLang="en-US" sz="2000" dirty="0"/>
              <a:t>行</a:t>
            </a:r>
            <a:r>
              <a:rPr lang="ja-JP" altLang="en-US" sz="2000" dirty="0" smtClean="0"/>
              <a:t>われる。</a:t>
            </a:r>
            <a:r>
              <a:rPr lang="ja-JP" altLang="en-US" sz="2000" dirty="0"/>
              <a:t>それを通して、私たちは、社会的排除を防止し、持続可能なスウェーデンに貢献しています。</a:t>
            </a:r>
            <a:endParaRPr lang="sv-SE" sz="2000"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205951" y="1295622"/>
            <a:ext cx="4539045" cy="3354765"/>
          </a:xfrm>
          <a:prstGeom prst="rect">
            <a:avLst/>
          </a:prstGeom>
          <a:noFill/>
        </p:spPr>
        <p:txBody>
          <a:bodyPr wrap="square" rtlCol="0">
            <a:spAutoFit/>
          </a:bodyPr>
          <a:lstStyle/>
          <a:p>
            <a:pPr eaLnBrk="1" hangingPunct="1">
              <a:lnSpc>
                <a:spcPct val="100000"/>
              </a:lnSpc>
              <a:buFontTx/>
              <a:buNone/>
            </a:pPr>
            <a:r>
              <a:rPr lang="ja-JP" altLang="en-US" sz="2000" dirty="0" smtClean="0"/>
              <a:t>民間と公共に</a:t>
            </a:r>
            <a:r>
              <a:rPr lang="ja-JP" altLang="en-US" sz="2000" dirty="0"/>
              <a:t>競争力のあるサービスプロバイダを構築</a:t>
            </a:r>
            <a:r>
              <a:rPr lang="ja-JP" altLang="en-US" sz="2000" dirty="0" smtClean="0"/>
              <a:t>するこ</a:t>
            </a:r>
            <a:r>
              <a:rPr lang="ja-JP" altLang="en-US" sz="2000" dirty="0"/>
              <a:t>と</a:t>
            </a:r>
            <a:r>
              <a:rPr lang="ja-JP" altLang="en-US" sz="2000" dirty="0" smtClean="0"/>
              <a:t> </a:t>
            </a:r>
            <a:endParaRPr lang="ja-JP" altLang="en-US" sz="2000" dirty="0"/>
          </a:p>
          <a:p>
            <a:pPr eaLnBrk="1" hangingPunct="1">
              <a:lnSpc>
                <a:spcPct val="100000"/>
              </a:lnSpc>
              <a:buFontTx/>
              <a:buNone/>
            </a:pPr>
            <a:r>
              <a:rPr lang="ja-JP" altLang="en-US" sz="2000" dirty="0" smtClean="0"/>
              <a:t>そして、 </a:t>
            </a:r>
            <a:endParaRPr lang="ja-JP" altLang="en-US" sz="2000" dirty="0"/>
          </a:p>
          <a:p>
            <a:pPr eaLnBrk="1" hangingPunct="1">
              <a:lnSpc>
                <a:spcPct val="100000"/>
              </a:lnSpc>
              <a:buFontTx/>
              <a:buNone/>
            </a:pPr>
            <a:r>
              <a:rPr lang="ja-JP" altLang="en-US" sz="2000" dirty="0" smtClean="0"/>
              <a:t>同時に、大きな労働力への需要を生み出すこと</a:t>
            </a:r>
            <a:endParaRPr lang="ja-JP" altLang="en-US" sz="2000" dirty="0"/>
          </a:p>
          <a:p>
            <a:pPr eaLnBrk="1" hangingPunct="1">
              <a:lnSpc>
                <a:spcPct val="100000"/>
              </a:lnSpc>
              <a:buFontTx/>
              <a:buNone/>
            </a:pPr>
            <a:r>
              <a:rPr lang="ja-JP" altLang="en-US" sz="2000" dirty="0" smtClean="0"/>
              <a:t>そして</a:t>
            </a:r>
            <a:r>
              <a:rPr lang="ja-JP" altLang="en-US" sz="2000" dirty="0"/>
              <a:t>、</a:t>
            </a:r>
            <a:r>
              <a:rPr lang="ja-JP" altLang="en-US" sz="2000" dirty="0" smtClean="0"/>
              <a:t> </a:t>
            </a:r>
            <a:endParaRPr lang="ja-JP" altLang="en-US" sz="2000" dirty="0"/>
          </a:p>
          <a:p>
            <a:pPr eaLnBrk="1" hangingPunct="1">
              <a:lnSpc>
                <a:spcPct val="100000"/>
              </a:lnSpc>
              <a:buFontTx/>
              <a:buNone/>
            </a:pPr>
            <a:r>
              <a:rPr lang="ja-JP" altLang="en-US" sz="2000" dirty="0"/>
              <a:t>同時に、</a:t>
            </a:r>
            <a:r>
              <a:rPr lang="ja-JP" altLang="en-US" sz="2000" dirty="0" smtClean="0"/>
              <a:t>障害者に、</a:t>
            </a:r>
            <a:r>
              <a:rPr lang="ja-JP" altLang="en-US" sz="2000" dirty="0"/>
              <a:t>スウェーデンの労働市場</a:t>
            </a:r>
            <a:r>
              <a:rPr lang="ja-JP" altLang="en-US" sz="2000" dirty="0" smtClean="0"/>
              <a:t>における自らの即応性と競争力を構築する機会</a:t>
            </a:r>
            <a:r>
              <a:rPr lang="ja-JP" altLang="en-US" sz="2000" dirty="0"/>
              <a:t>を</a:t>
            </a:r>
            <a:r>
              <a:rPr lang="ja-JP" altLang="en-US" sz="2000" dirty="0" smtClean="0"/>
              <a:t>与えること</a:t>
            </a:r>
            <a:endParaRPr lang="ja-JP" altLang="en-US" sz="2000" dirty="0"/>
          </a:p>
        </p:txBody>
      </p:sp>
      <p:sp>
        <p:nvSpPr>
          <p:cNvPr id="4" name="Rubrik 3"/>
          <p:cNvSpPr>
            <a:spLocks noGrp="1"/>
          </p:cNvSpPr>
          <p:nvPr>
            <p:ph type="title"/>
          </p:nvPr>
        </p:nvSpPr>
        <p:spPr>
          <a:xfrm>
            <a:off x="238095" y="450836"/>
            <a:ext cx="8581165" cy="763586"/>
          </a:xfrm>
        </p:spPr>
        <p:txBody>
          <a:bodyPr/>
          <a:lstStyle/>
          <a:p>
            <a:r>
              <a:rPr lang="sv-SE" dirty="0" smtClean="0">
                <a:solidFill>
                  <a:srgbClr val="B00159"/>
                </a:solidFill>
              </a:rPr>
              <a:t>Samhall </a:t>
            </a:r>
            <a:r>
              <a:rPr lang="sv-SE" dirty="0" err="1" smtClean="0">
                <a:solidFill>
                  <a:srgbClr val="B00159"/>
                </a:solidFill>
              </a:rPr>
              <a:t>adds</a:t>
            </a:r>
            <a:r>
              <a:rPr lang="sv-SE" dirty="0" smtClean="0">
                <a:solidFill>
                  <a:srgbClr val="B00159"/>
                </a:solidFill>
              </a:rPr>
              <a:t> a </a:t>
            </a:r>
            <a:r>
              <a:rPr lang="sv-SE" dirty="0" err="1" smtClean="0">
                <a:solidFill>
                  <a:srgbClr val="B00159"/>
                </a:solidFill>
              </a:rPr>
              <a:t>unique</a:t>
            </a:r>
            <a:r>
              <a:rPr lang="sv-SE" dirty="0" smtClean="0">
                <a:solidFill>
                  <a:srgbClr val="B00159"/>
                </a:solidFill>
              </a:rPr>
              <a:t> </a:t>
            </a:r>
            <a:r>
              <a:rPr lang="sv-SE" dirty="0" err="1" smtClean="0">
                <a:solidFill>
                  <a:srgbClr val="B00159"/>
                </a:solidFill>
              </a:rPr>
              <a:t>value</a:t>
            </a:r>
            <a:r>
              <a:rPr lang="sv-SE" dirty="0" smtClean="0">
                <a:solidFill>
                  <a:srgbClr val="B00159"/>
                </a:solidFill>
              </a:rPr>
              <a:t> </a:t>
            </a:r>
            <a:r>
              <a:rPr lang="sv-SE" dirty="0" err="1" smtClean="0">
                <a:solidFill>
                  <a:srgbClr val="B00159"/>
                </a:solidFill>
              </a:rPr>
              <a:t>to</a:t>
            </a:r>
            <a:r>
              <a:rPr lang="sv-SE" dirty="0" smtClean="0">
                <a:solidFill>
                  <a:srgbClr val="B00159"/>
                </a:solidFill>
              </a:rPr>
              <a:t> the </a:t>
            </a:r>
            <a:r>
              <a:rPr lang="sv-SE" dirty="0" err="1" smtClean="0">
                <a:solidFill>
                  <a:srgbClr val="B00159"/>
                </a:solidFill>
              </a:rPr>
              <a:t>society</a:t>
            </a:r>
            <a:endParaRPr lang="sv-SE" dirty="0">
              <a:solidFill>
                <a:srgbClr val="B00159"/>
              </a:solidFill>
            </a:endParaRPr>
          </a:p>
        </p:txBody>
      </p:sp>
      <p:pic>
        <p:nvPicPr>
          <p:cNvPr id="5" name="Picture 2" descr="C:\Users\samhall\Pictures\Monica-grejor\_DSC9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5226" y="975633"/>
            <a:ext cx="4289281" cy="489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47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ster">
  <a:themeElements>
    <a:clrScheme name="SAMHALL">
      <a:dk1>
        <a:srgbClr val="1763AA"/>
      </a:dk1>
      <a:lt1>
        <a:srgbClr val="FFFFFF"/>
      </a:lt1>
      <a:dk2>
        <a:srgbClr val="5F5F5F"/>
      </a:dk2>
      <a:lt2>
        <a:srgbClr val="4B007D"/>
      </a:lt2>
      <a:accent1>
        <a:srgbClr val="4B007D"/>
      </a:accent1>
      <a:accent2>
        <a:srgbClr val="FF0000"/>
      </a:accent2>
      <a:accent3>
        <a:srgbClr val="027880"/>
      </a:accent3>
      <a:accent4>
        <a:srgbClr val="FF5C00"/>
      </a:accent4>
      <a:accent5>
        <a:srgbClr val="666E14"/>
      </a:accent5>
      <a:accent6>
        <a:srgbClr val="B00159"/>
      </a:accent6>
      <a:hlink>
        <a:srgbClr val="1763AA"/>
      </a:hlink>
      <a:folHlink>
        <a:srgbClr val="FFFFFF"/>
      </a:folHlink>
    </a:clrScheme>
    <a:fontScheme name="Samhall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vert="horz" wrap="square" lIns="162000" tIns="0" rIns="91440" bIns="45720" numCol="1" rtlCol="0" anchor="t" anchorCtr="0" compatLnSpc="1">
        <a:prstTxWarp prst="textNoShape">
          <a:avLst/>
        </a:prstTxWarp>
      </a:bodyPr>
      <a:lstStyle>
        <a:defPPr marL="142875" marR="0" indent="-142875" algn="l" defTabSz="914400" rtl="0" eaLnBrk="1" fontAlgn="base" latinLnBrk="0" hangingPunct="1">
          <a:lnSpc>
            <a:spcPts val="1800"/>
          </a:lnSpc>
          <a:spcBef>
            <a:spcPct val="0"/>
          </a:spcBef>
          <a:spcAft>
            <a:spcPct val="40000"/>
          </a:spcAft>
          <a:buClrTx/>
          <a:buSzTx/>
          <a:buFontTx/>
          <a:buChar char="•"/>
          <a:tabLst/>
          <a:defRPr kumimoji="0" sz="1400" b="0" i="0" u="none" strike="noStrike" cap="none" normalizeH="0" baseline="0" smtClean="0">
            <a:ln>
              <a:noFill/>
            </a:ln>
            <a:solidFill>
              <a:srgbClr val="5F5F5F"/>
            </a:solidFill>
            <a:effectLst/>
            <a:latin typeface="Arial" charset="0"/>
          </a:defRPr>
        </a:defPPr>
      </a:lstStyle>
    </a:spDef>
    <a:lnDef>
      <a:spPr bwMode="auto">
        <a:noFill/>
        <a:ln w="12700" cap="flat" cmpd="sng" algn="ctr">
          <a:solidFill>
            <a:schemeClr val="accent1"/>
          </a:solidFill>
          <a:prstDash val="solid"/>
          <a:round/>
          <a:headEnd type="none" w="med" len="med"/>
          <a:tailEnd type="none" w="med" len="med"/>
        </a:ln>
        <a:effectLst/>
      </a:spPr>
      <a:bodyPr/>
      <a:lstStyle/>
    </a:lnDef>
    <a:txDef>
      <a:spPr>
        <a:noFill/>
      </a:spPr>
      <a:bodyPr wrap="square" rtlCol="0">
        <a:spAutoFit/>
      </a:bodyPr>
      <a:lstStyle>
        <a:defPPr>
          <a:buNone/>
          <a:defRPr sz="2000"/>
        </a:defPPr>
      </a:lstStyle>
    </a:txDef>
  </a:objectDefaults>
  <a:extraClrSchemeLst>
    <a:extraClrScheme>
      <a:clrScheme name="Samhall colors">
        <a:dk1>
          <a:srgbClr val="B00159"/>
        </a:dk1>
        <a:lt1>
          <a:srgbClr val="FFFFFF"/>
        </a:lt1>
        <a:dk2>
          <a:srgbClr val="5F5F5F"/>
        </a:dk2>
        <a:lt2>
          <a:srgbClr val="1763AA"/>
        </a:lt2>
        <a:accent1>
          <a:srgbClr val="4B007D"/>
        </a:accent1>
        <a:accent2>
          <a:srgbClr val="FF0000"/>
        </a:accent2>
        <a:accent3>
          <a:srgbClr val="027880"/>
        </a:accent3>
        <a:accent4>
          <a:srgbClr val="FF5C00"/>
        </a:accent4>
        <a:accent5>
          <a:srgbClr val="666E14"/>
        </a:accent5>
        <a:accent6>
          <a:srgbClr val="B00159"/>
        </a:accent6>
        <a:hlink>
          <a:srgbClr val="1763AA"/>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9728</TotalTime>
  <Words>576</Words>
  <Application>Microsoft Office PowerPoint</Application>
  <PresentationFormat>画面に合わせる (4:3)</PresentationFormat>
  <Paragraphs>150</Paragraphs>
  <Slides>18</Slides>
  <Notes>10</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18</vt:i4>
      </vt:variant>
    </vt:vector>
  </HeadingPairs>
  <TitlesOfParts>
    <vt:vector size="25" baseType="lpstr">
      <vt:lpstr>ＭＳ Ｐゴシック</vt:lpstr>
      <vt:lpstr>News Gothic MT</vt:lpstr>
      <vt:lpstr>TradeGothic</vt:lpstr>
      <vt:lpstr>Arial</vt:lpstr>
      <vt:lpstr>Times New Roman</vt:lpstr>
      <vt:lpstr>Master</vt:lpstr>
      <vt:lpstr>Chart</vt:lpstr>
      <vt:lpstr>PowerPoint プレゼンテーション</vt:lpstr>
      <vt:lpstr>SWEDEN – 国の概況 2013年度</vt:lpstr>
      <vt:lpstr>PowerPoint プレゼンテーション</vt:lpstr>
      <vt:lpstr>スウェーデンとは？</vt:lpstr>
      <vt:lpstr>その他の特徴</vt:lpstr>
      <vt:lpstr>スウェーデンにおける同一労働同一賃金の考え方の背景</vt:lpstr>
      <vt:lpstr>PowerPoint プレゼンテーション</vt:lpstr>
      <vt:lpstr>Vision and mission</vt:lpstr>
      <vt:lpstr>Samhall adds a unique value to the society</vt:lpstr>
      <vt:lpstr>Basic facts on Samhall</vt:lpstr>
      <vt:lpstr>Samhall yesterday</vt:lpstr>
      <vt:lpstr>Samhall today</vt:lpstr>
      <vt:lpstr>How do we do this?  </vt:lpstr>
      <vt:lpstr>The Samhall methodology™  – 適材適所 </vt:lpstr>
      <vt:lpstr>Samhall benefit</vt:lpstr>
      <vt:lpstr>PowerPoint プレゼンテーション</vt:lpstr>
      <vt:lpstr>Samhall – future…. </vt:lpstr>
      <vt:lpstr>PowerPoint プレゼンテーション</vt:lpstr>
    </vt:vector>
  </TitlesOfParts>
  <Company>Samhall 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Powerpointmall</dc:title>
  <dc:creator>Niklas Mossvik</dc:creator>
  <cp:lastModifiedBy>西野弘</cp:lastModifiedBy>
  <cp:revision>184</cp:revision>
  <cp:lastPrinted>2010-08-09T12:37:29Z</cp:lastPrinted>
  <dcterms:created xsi:type="dcterms:W3CDTF">2007-03-16T10:12:44Z</dcterms:created>
  <dcterms:modified xsi:type="dcterms:W3CDTF">2014-09-06T13:31:57Z</dcterms:modified>
</cp:coreProperties>
</file>